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2" r:id="rId2"/>
    <p:sldId id="324" r:id="rId3"/>
    <p:sldId id="368" r:id="rId4"/>
    <p:sldId id="325" r:id="rId5"/>
    <p:sldId id="296" r:id="rId6"/>
    <p:sldId id="369" r:id="rId7"/>
    <p:sldId id="372" r:id="rId8"/>
    <p:sldId id="294" r:id="rId9"/>
    <p:sldId id="295" r:id="rId10"/>
    <p:sldId id="335" r:id="rId11"/>
    <p:sldId id="327" r:id="rId12"/>
    <p:sldId id="343" r:id="rId13"/>
    <p:sldId id="342" r:id="rId14"/>
    <p:sldId id="299" r:id="rId15"/>
    <p:sldId id="337" r:id="rId16"/>
    <p:sldId id="371" r:id="rId17"/>
    <p:sldId id="346" r:id="rId18"/>
    <p:sldId id="336" r:id="rId19"/>
    <p:sldId id="350" r:id="rId20"/>
    <p:sldId id="267" r:id="rId21"/>
    <p:sldId id="328" r:id="rId22"/>
    <p:sldId id="356" r:id="rId23"/>
    <p:sldId id="286" r:id="rId24"/>
    <p:sldId id="329" r:id="rId25"/>
    <p:sldId id="359" r:id="rId26"/>
    <p:sldId id="358" r:id="rId27"/>
    <p:sldId id="357" r:id="rId28"/>
    <p:sldId id="361" r:id="rId29"/>
    <p:sldId id="362" r:id="rId30"/>
    <p:sldId id="363" r:id="rId31"/>
    <p:sldId id="366" r:id="rId32"/>
    <p:sldId id="331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D3FF"/>
    <a:srgbClr val="05BEFF"/>
    <a:srgbClr val="29C0E3"/>
    <a:srgbClr val="03A9F3"/>
    <a:srgbClr val="CB260B"/>
    <a:srgbClr val="0067B0"/>
    <a:srgbClr val="FFFF99"/>
    <a:srgbClr val="FFFF66"/>
    <a:srgbClr val="FF0000"/>
    <a:srgbClr val="E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12" autoAdjust="0"/>
  </p:normalViewPr>
  <p:slideViewPr>
    <p:cSldViewPr snapToGrid="0">
      <p:cViewPr varScale="1">
        <p:scale>
          <a:sx n="109" d="100"/>
          <a:sy n="109" d="100"/>
        </p:scale>
        <p:origin x="-630" y="-78"/>
      </p:cViewPr>
      <p:guideLst>
        <p:guide orient="horz" pos="1620"/>
        <p:guide pos="2880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865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342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7944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7944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161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750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210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688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278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6570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89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1004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547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688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100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688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843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08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77"/>
          <p:cNvSpPr>
            <a:spLocks noChangeArrowheads="1"/>
          </p:cNvSpPr>
          <p:nvPr userDrawn="1"/>
        </p:nvSpPr>
        <p:spPr bwMode="auto">
          <a:xfrm>
            <a:off x="4159250" y="501650"/>
            <a:ext cx="777875" cy="860425"/>
          </a:xfrm>
          <a:custGeom>
            <a:avLst/>
            <a:gdLst>
              <a:gd name="T0" fmla="*/ 0 w 1002535"/>
              <a:gd name="T1" fmla="*/ 859316 h 1123721"/>
              <a:gd name="T2" fmla="*/ 969484 w 1002535"/>
              <a:gd name="T3" fmla="*/ 0 h 1123721"/>
              <a:gd name="T4" fmla="*/ 1002535 w 1002535"/>
              <a:gd name="T5" fmla="*/ 220338 h 1123721"/>
              <a:gd name="T6" fmla="*/ 506776 w 1002535"/>
              <a:gd name="T7" fmla="*/ 1123721 h 1123721"/>
              <a:gd name="T8" fmla="*/ 0 w 1002535"/>
              <a:gd name="T9" fmla="*/ 859316 h 1123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2535"/>
              <a:gd name="T16" fmla="*/ 0 h 1123721"/>
              <a:gd name="T17" fmla="*/ 1002535 w 1002535"/>
              <a:gd name="T18" fmla="*/ 1123721 h 1123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2535" h="1123721">
                <a:moveTo>
                  <a:pt x="0" y="859316"/>
                </a:moveTo>
                <a:lnTo>
                  <a:pt x="969484" y="0"/>
                </a:lnTo>
                <a:lnTo>
                  <a:pt x="1002535" y="220338"/>
                </a:lnTo>
                <a:lnTo>
                  <a:pt x="506776" y="1123721"/>
                </a:lnTo>
                <a:lnTo>
                  <a:pt x="0" y="859316"/>
                </a:lnTo>
                <a:close/>
              </a:path>
            </a:pathLst>
          </a:custGeom>
          <a:solidFill>
            <a:srgbClr val="14B8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8"/>
          <p:cNvSpPr>
            <a:spLocks noChangeArrowheads="1"/>
          </p:cNvSpPr>
          <p:nvPr userDrawn="1"/>
        </p:nvSpPr>
        <p:spPr bwMode="auto">
          <a:xfrm>
            <a:off x="4578350" y="520700"/>
            <a:ext cx="1255713" cy="784225"/>
          </a:xfrm>
          <a:custGeom>
            <a:avLst/>
            <a:gdLst>
              <a:gd name="T0" fmla="*/ 561861 w 1608463"/>
              <a:gd name="T1" fmla="*/ 0 h 1035585"/>
              <a:gd name="T2" fmla="*/ 0 w 1608463"/>
              <a:gd name="T3" fmla="*/ 1035585 h 1035585"/>
              <a:gd name="T4" fmla="*/ 1608463 w 1608463"/>
              <a:gd name="T5" fmla="*/ 859315 h 1035585"/>
              <a:gd name="T6" fmla="*/ 561861 w 1608463"/>
              <a:gd name="T7" fmla="*/ 0 h 1035585"/>
              <a:gd name="T8" fmla="*/ 0 60000 65536"/>
              <a:gd name="T9" fmla="*/ 0 60000 65536"/>
              <a:gd name="T10" fmla="*/ 0 60000 65536"/>
              <a:gd name="T11" fmla="*/ 0 60000 65536"/>
              <a:gd name="T12" fmla="*/ 0 w 1608463"/>
              <a:gd name="T13" fmla="*/ 0 h 1035585"/>
              <a:gd name="T14" fmla="*/ 1608463 w 1608463"/>
              <a:gd name="T15" fmla="*/ 1035585 h 1035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8463" h="1035585">
                <a:moveTo>
                  <a:pt x="561861" y="0"/>
                </a:moveTo>
                <a:lnTo>
                  <a:pt x="0" y="1035585"/>
                </a:lnTo>
                <a:lnTo>
                  <a:pt x="1608463" y="859315"/>
                </a:lnTo>
                <a:lnTo>
                  <a:pt x="561861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38"/>
          <p:cNvSpPr>
            <a:spLocks noChangeArrowheads="1"/>
          </p:cNvSpPr>
          <p:nvPr userDrawn="1"/>
        </p:nvSpPr>
        <p:spPr bwMode="auto">
          <a:xfrm>
            <a:off x="1825625" y="1139825"/>
            <a:ext cx="1701800" cy="636588"/>
          </a:xfrm>
          <a:custGeom>
            <a:avLst/>
            <a:gdLst>
              <a:gd name="T0" fmla="*/ 705079 w 2214390"/>
              <a:gd name="T1" fmla="*/ 165253 h 782197"/>
              <a:gd name="T2" fmla="*/ 2214390 w 2214390"/>
              <a:gd name="T3" fmla="*/ 0 h 782197"/>
              <a:gd name="T4" fmla="*/ 0 w 2214390"/>
              <a:gd name="T5" fmla="*/ 782197 h 782197"/>
              <a:gd name="T6" fmla="*/ 705079 w 2214390"/>
              <a:gd name="T7" fmla="*/ 165253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214390"/>
              <a:gd name="T13" fmla="*/ 0 h 782197"/>
              <a:gd name="T14" fmla="*/ 2214390 w 2214390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390" h="782197">
                <a:moveTo>
                  <a:pt x="705079" y="165253"/>
                </a:moveTo>
                <a:lnTo>
                  <a:pt x="2214390" y="0"/>
                </a:lnTo>
                <a:lnTo>
                  <a:pt x="0" y="782197"/>
                </a:lnTo>
                <a:lnTo>
                  <a:pt x="705079" y="165253"/>
                </a:lnTo>
                <a:close/>
              </a:path>
            </a:pathLst>
          </a:custGeom>
          <a:solidFill>
            <a:srgbClr val="F8A9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74"/>
          <p:cNvSpPr>
            <a:spLocks noChangeArrowheads="1"/>
          </p:cNvSpPr>
          <p:nvPr userDrawn="1"/>
        </p:nvSpPr>
        <p:spPr bwMode="auto">
          <a:xfrm>
            <a:off x="3544888" y="1123950"/>
            <a:ext cx="603250" cy="561975"/>
          </a:xfrm>
          <a:custGeom>
            <a:avLst/>
            <a:gdLst>
              <a:gd name="T0" fmla="*/ 0 w 804231"/>
              <a:gd name="T1" fmla="*/ 0 h 749147"/>
              <a:gd name="T2" fmla="*/ 804231 w 804231"/>
              <a:gd name="T3" fmla="*/ 55085 h 749147"/>
              <a:gd name="T4" fmla="*/ 760164 w 804231"/>
              <a:gd name="T5" fmla="*/ 749147 h 749147"/>
              <a:gd name="T6" fmla="*/ 0 w 804231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749147"/>
              <a:gd name="T14" fmla="*/ 804231 w 804231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749147">
                <a:moveTo>
                  <a:pt x="0" y="0"/>
                </a:moveTo>
                <a:lnTo>
                  <a:pt x="804231" y="55085"/>
                </a:lnTo>
                <a:lnTo>
                  <a:pt x="760164" y="749147"/>
                </a:lnTo>
                <a:lnTo>
                  <a:pt x="0" y="0"/>
                </a:lnTo>
                <a:close/>
              </a:path>
            </a:pathLst>
          </a:custGeom>
          <a:solidFill>
            <a:srgbClr val="16B7D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15"/>
          <p:cNvSpPr>
            <a:spLocks noChangeArrowheads="1"/>
          </p:cNvSpPr>
          <p:nvPr userDrawn="1"/>
        </p:nvSpPr>
        <p:spPr bwMode="auto">
          <a:xfrm>
            <a:off x="7966075" y="-31750"/>
            <a:ext cx="446088" cy="173038"/>
          </a:xfrm>
          <a:custGeom>
            <a:avLst/>
            <a:gdLst>
              <a:gd name="T0" fmla="*/ 0 w 594911"/>
              <a:gd name="T1" fmla="*/ 0 h 187287"/>
              <a:gd name="T2" fmla="*/ 594911 w 594911"/>
              <a:gd name="T3" fmla="*/ 33051 h 187287"/>
              <a:gd name="T4" fmla="*/ 66101 w 594911"/>
              <a:gd name="T5" fmla="*/ 187287 h 187287"/>
              <a:gd name="T6" fmla="*/ 0 w 594911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187287"/>
              <a:gd name="T14" fmla="*/ 594911 w 59491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187287">
                <a:moveTo>
                  <a:pt x="0" y="0"/>
                </a:moveTo>
                <a:lnTo>
                  <a:pt x="594911" y="33051"/>
                </a:lnTo>
                <a:lnTo>
                  <a:pt x="66101" y="187287"/>
                </a:lnTo>
                <a:lnTo>
                  <a:pt x="0" y="0"/>
                </a:lnTo>
                <a:close/>
              </a:path>
            </a:pathLst>
          </a:custGeom>
          <a:solidFill>
            <a:srgbClr val="1CAC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任意多边形 72"/>
          <p:cNvSpPr>
            <a:spLocks noChangeArrowheads="1"/>
          </p:cNvSpPr>
          <p:nvPr userDrawn="1"/>
        </p:nvSpPr>
        <p:spPr bwMode="auto">
          <a:xfrm>
            <a:off x="4130675" y="1577975"/>
            <a:ext cx="1404938" cy="1149350"/>
          </a:xfrm>
          <a:custGeom>
            <a:avLst/>
            <a:gdLst>
              <a:gd name="T0" fmla="*/ 495759 w 1850834"/>
              <a:gd name="T1" fmla="*/ 0 h 1531344"/>
              <a:gd name="T2" fmla="*/ 0 w 1850834"/>
              <a:gd name="T3" fmla="*/ 462708 h 1531344"/>
              <a:gd name="T4" fmla="*/ 1850834 w 1850834"/>
              <a:gd name="T5" fmla="*/ 1531344 h 1531344"/>
              <a:gd name="T6" fmla="*/ 495759 w 1850834"/>
              <a:gd name="T7" fmla="*/ 0 h 1531344"/>
              <a:gd name="T8" fmla="*/ 0 60000 65536"/>
              <a:gd name="T9" fmla="*/ 0 60000 65536"/>
              <a:gd name="T10" fmla="*/ 0 60000 65536"/>
              <a:gd name="T11" fmla="*/ 0 60000 65536"/>
              <a:gd name="T12" fmla="*/ 0 w 1850834"/>
              <a:gd name="T13" fmla="*/ 0 h 1531344"/>
              <a:gd name="T14" fmla="*/ 1850834 w 1850834"/>
              <a:gd name="T15" fmla="*/ 1531344 h 153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0834" h="1531344">
                <a:moveTo>
                  <a:pt x="495759" y="0"/>
                </a:moveTo>
                <a:lnTo>
                  <a:pt x="0" y="462708"/>
                </a:lnTo>
                <a:lnTo>
                  <a:pt x="1850834" y="1531344"/>
                </a:lnTo>
                <a:lnTo>
                  <a:pt x="495759" y="0"/>
                </a:lnTo>
                <a:close/>
              </a:path>
            </a:pathLst>
          </a:cu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80"/>
          <p:cNvSpPr>
            <a:spLocks noChangeArrowheads="1"/>
          </p:cNvSpPr>
          <p:nvPr userDrawn="1"/>
        </p:nvSpPr>
        <p:spPr bwMode="auto">
          <a:xfrm>
            <a:off x="4437063" y="1157288"/>
            <a:ext cx="1395412" cy="603250"/>
          </a:xfrm>
          <a:custGeom>
            <a:avLst/>
            <a:gdLst>
              <a:gd name="T0" fmla="*/ 1718631 w 1718631"/>
              <a:gd name="T1" fmla="*/ 0 h 760164"/>
              <a:gd name="T2" fmla="*/ 275421 w 1718631"/>
              <a:gd name="T3" fmla="*/ 760164 h 760164"/>
              <a:gd name="T4" fmla="*/ 0 w 1718631"/>
              <a:gd name="T5" fmla="*/ 473725 h 760164"/>
              <a:gd name="T6" fmla="*/ 1718631 w 1718631"/>
              <a:gd name="T7" fmla="*/ 0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718631"/>
              <a:gd name="T13" fmla="*/ 0 h 760164"/>
              <a:gd name="T14" fmla="*/ 1718631 w 1718631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8631" h="760164">
                <a:moveTo>
                  <a:pt x="1718631" y="0"/>
                </a:moveTo>
                <a:lnTo>
                  <a:pt x="275421" y="760164"/>
                </a:lnTo>
                <a:lnTo>
                  <a:pt x="0" y="473725"/>
                </a:lnTo>
                <a:lnTo>
                  <a:pt x="1718631" y="0"/>
                </a:lnTo>
                <a:close/>
              </a:path>
            </a:pathLst>
          </a:custGeom>
          <a:solidFill>
            <a:srgbClr val="C120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53"/>
          <p:cNvSpPr>
            <a:spLocks noChangeArrowheads="1"/>
          </p:cNvSpPr>
          <p:nvPr userDrawn="1"/>
        </p:nvSpPr>
        <p:spPr bwMode="auto">
          <a:xfrm rot="260233">
            <a:off x="2644775" y="2041525"/>
            <a:ext cx="581025" cy="300038"/>
          </a:xfrm>
          <a:custGeom>
            <a:avLst/>
            <a:gdLst>
              <a:gd name="T0" fmla="*/ 727113 w 727113"/>
              <a:gd name="T1" fmla="*/ 0 h 352539"/>
              <a:gd name="T2" fmla="*/ 0 w 727113"/>
              <a:gd name="T3" fmla="*/ 308472 h 352539"/>
              <a:gd name="T4" fmla="*/ 462709 w 727113"/>
              <a:gd name="T5" fmla="*/ 352539 h 352539"/>
              <a:gd name="T6" fmla="*/ 727113 w 727113"/>
              <a:gd name="T7" fmla="*/ 0 h 352539"/>
              <a:gd name="T8" fmla="*/ 0 60000 65536"/>
              <a:gd name="T9" fmla="*/ 0 60000 65536"/>
              <a:gd name="T10" fmla="*/ 0 60000 65536"/>
              <a:gd name="T11" fmla="*/ 0 60000 65536"/>
              <a:gd name="T12" fmla="*/ 0 w 727113"/>
              <a:gd name="T13" fmla="*/ 0 h 352539"/>
              <a:gd name="T14" fmla="*/ 727113 w 727113"/>
              <a:gd name="T15" fmla="*/ 352539 h 3525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113" h="352539">
                <a:moveTo>
                  <a:pt x="727113" y="0"/>
                </a:moveTo>
                <a:lnTo>
                  <a:pt x="0" y="308472"/>
                </a:lnTo>
                <a:lnTo>
                  <a:pt x="462709" y="352539"/>
                </a:lnTo>
                <a:lnTo>
                  <a:pt x="727113" y="0"/>
                </a:lnTo>
                <a:close/>
              </a:path>
            </a:pathLst>
          </a:custGeom>
          <a:solidFill>
            <a:srgbClr val="FFB9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117"/>
          <p:cNvSpPr>
            <a:spLocks noChangeArrowheads="1"/>
          </p:cNvSpPr>
          <p:nvPr userDrawn="1"/>
        </p:nvSpPr>
        <p:spPr bwMode="auto">
          <a:xfrm>
            <a:off x="5849938" y="1338263"/>
            <a:ext cx="414337" cy="446087"/>
          </a:xfrm>
          <a:custGeom>
            <a:avLst/>
            <a:gdLst>
              <a:gd name="T0" fmla="*/ 550843 w 550843"/>
              <a:gd name="T1" fmla="*/ 0 h 594911"/>
              <a:gd name="T2" fmla="*/ 319489 w 550843"/>
              <a:gd name="T3" fmla="*/ 594911 h 594911"/>
              <a:gd name="T4" fmla="*/ 0 w 550843"/>
              <a:gd name="T5" fmla="*/ 583894 h 594911"/>
              <a:gd name="T6" fmla="*/ 550843 w 550843"/>
              <a:gd name="T7" fmla="*/ 0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594911"/>
              <a:gd name="T14" fmla="*/ 550843 w 55084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594911">
                <a:moveTo>
                  <a:pt x="550843" y="0"/>
                </a:moveTo>
                <a:lnTo>
                  <a:pt x="319489" y="594911"/>
                </a:lnTo>
                <a:lnTo>
                  <a:pt x="0" y="583894"/>
                </a:lnTo>
                <a:lnTo>
                  <a:pt x="550843" y="0"/>
                </a:lnTo>
                <a:close/>
              </a:path>
            </a:pathLst>
          </a:custGeom>
          <a:solidFill>
            <a:srgbClr val="0AAA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104"/>
          <p:cNvSpPr>
            <a:spLocks noChangeArrowheads="1"/>
          </p:cNvSpPr>
          <p:nvPr userDrawn="1"/>
        </p:nvSpPr>
        <p:spPr bwMode="auto">
          <a:xfrm>
            <a:off x="5949950" y="1346200"/>
            <a:ext cx="320675" cy="133350"/>
          </a:xfrm>
          <a:custGeom>
            <a:avLst/>
            <a:gdLst>
              <a:gd name="T0" fmla="*/ 132202 w 396607"/>
              <a:gd name="T1" fmla="*/ 0 h 187287"/>
              <a:gd name="T2" fmla="*/ 396607 w 396607"/>
              <a:gd name="T3" fmla="*/ 22034 h 187287"/>
              <a:gd name="T4" fmla="*/ 0 w 396607"/>
              <a:gd name="T5" fmla="*/ 187287 h 187287"/>
              <a:gd name="T6" fmla="*/ 132202 w 396607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396607"/>
              <a:gd name="T13" fmla="*/ 0 h 187287"/>
              <a:gd name="T14" fmla="*/ 396607 w 396607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607" h="187287">
                <a:moveTo>
                  <a:pt x="132202" y="0"/>
                </a:moveTo>
                <a:lnTo>
                  <a:pt x="396607" y="22034"/>
                </a:lnTo>
                <a:lnTo>
                  <a:pt x="0" y="187287"/>
                </a:lnTo>
                <a:lnTo>
                  <a:pt x="132202" y="0"/>
                </a:lnTo>
                <a:close/>
              </a:path>
            </a:pathLst>
          </a:custGeom>
          <a:solidFill>
            <a:srgbClr val="0A9F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102"/>
          <p:cNvSpPr>
            <a:spLocks noChangeArrowheads="1"/>
          </p:cNvSpPr>
          <p:nvPr userDrawn="1"/>
        </p:nvSpPr>
        <p:spPr bwMode="auto">
          <a:xfrm>
            <a:off x="5749925" y="1114425"/>
            <a:ext cx="571500" cy="330200"/>
          </a:xfrm>
          <a:custGeom>
            <a:avLst/>
            <a:gdLst>
              <a:gd name="T0" fmla="*/ 0 w 661012"/>
              <a:gd name="T1" fmla="*/ 132202 h 407624"/>
              <a:gd name="T2" fmla="*/ 661012 w 661012"/>
              <a:gd name="T3" fmla="*/ 0 h 407624"/>
              <a:gd name="T4" fmla="*/ 264405 w 661012"/>
              <a:gd name="T5" fmla="*/ 407624 h 407624"/>
              <a:gd name="T6" fmla="*/ 0 w 661012"/>
              <a:gd name="T7" fmla="*/ 132202 h 407624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407624"/>
              <a:gd name="T14" fmla="*/ 661012 w 661012"/>
              <a:gd name="T15" fmla="*/ 407624 h 40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407624">
                <a:moveTo>
                  <a:pt x="0" y="132202"/>
                </a:moveTo>
                <a:lnTo>
                  <a:pt x="661012" y="0"/>
                </a:lnTo>
                <a:lnTo>
                  <a:pt x="264405" y="407624"/>
                </a:lnTo>
                <a:lnTo>
                  <a:pt x="0" y="132202"/>
                </a:lnTo>
                <a:close/>
              </a:path>
            </a:pathLst>
          </a:custGeom>
          <a:solidFill>
            <a:srgbClr val="E821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97"/>
          <p:cNvSpPr>
            <a:spLocks noChangeArrowheads="1"/>
          </p:cNvSpPr>
          <p:nvPr userDrawn="1"/>
        </p:nvSpPr>
        <p:spPr bwMode="auto">
          <a:xfrm>
            <a:off x="5486400" y="263525"/>
            <a:ext cx="504825" cy="884238"/>
          </a:xfrm>
          <a:custGeom>
            <a:avLst/>
            <a:gdLst>
              <a:gd name="T0" fmla="*/ 0 w 649995"/>
              <a:gd name="T1" fmla="*/ 594911 h 1178805"/>
              <a:gd name="T2" fmla="*/ 649995 w 649995"/>
              <a:gd name="T3" fmla="*/ 0 h 1178805"/>
              <a:gd name="T4" fmla="*/ 385590 w 649995"/>
              <a:gd name="T5" fmla="*/ 1178805 h 1178805"/>
              <a:gd name="T6" fmla="*/ 0 w 649995"/>
              <a:gd name="T7" fmla="*/ 594911 h 1178805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1178805"/>
              <a:gd name="T14" fmla="*/ 649995 w 649995"/>
              <a:gd name="T15" fmla="*/ 1178805 h 1178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1178805">
                <a:moveTo>
                  <a:pt x="0" y="594911"/>
                </a:moveTo>
                <a:lnTo>
                  <a:pt x="649995" y="0"/>
                </a:lnTo>
                <a:lnTo>
                  <a:pt x="385590" y="1178805"/>
                </a:lnTo>
                <a:lnTo>
                  <a:pt x="0" y="594911"/>
                </a:lnTo>
                <a:close/>
              </a:path>
            </a:pathLst>
          </a:cu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71"/>
          <p:cNvSpPr>
            <a:spLocks noChangeArrowheads="1"/>
          </p:cNvSpPr>
          <p:nvPr userDrawn="1"/>
        </p:nvSpPr>
        <p:spPr bwMode="auto">
          <a:xfrm>
            <a:off x="4148138" y="1925638"/>
            <a:ext cx="1387475" cy="801687"/>
          </a:xfrm>
          <a:custGeom>
            <a:avLst/>
            <a:gdLst>
              <a:gd name="T0" fmla="*/ 0 w 1806767"/>
              <a:gd name="T1" fmla="*/ 0 h 1046602"/>
              <a:gd name="T2" fmla="*/ 1806767 w 1806767"/>
              <a:gd name="T3" fmla="*/ 1046602 h 1046602"/>
              <a:gd name="T4" fmla="*/ 11017 w 1806767"/>
              <a:gd name="T5" fmla="*/ 738130 h 1046602"/>
              <a:gd name="T6" fmla="*/ 0 w 1806767"/>
              <a:gd name="T7" fmla="*/ 0 h 1046602"/>
              <a:gd name="T8" fmla="*/ 0 60000 65536"/>
              <a:gd name="T9" fmla="*/ 0 60000 65536"/>
              <a:gd name="T10" fmla="*/ 0 60000 65536"/>
              <a:gd name="T11" fmla="*/ 0 60000 65536"/>
              <a:gd name="T12" fmla="*/ 0 w 1806767"/>
              <a:gd name="T13" fmla="*/ 0 h 1046602"/>
              <a:gd name="T14" fmla="*/ 1806767 w 1806767"/>
              <a:gd name="T15" fmla="*/ 1046602 h 1046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6767" h="1046602">
                <a:moveTo>
                  <a:pt x="0" y="0"/>
                </a:moveTo>
                <a:lnTo>
                  <a:pt x="1806767" y="1046602"/>
                </a:lnTo>
                <a:lnTo>
                  <a:pt x="11017" y="738130"/>
                </a:lnTo>
                <a:lnTo>
                  <a:pt x="0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任意多边形 30"/>
          <p:cNvSpPr>
            <a:spLocks noChangeArrowheads="1"/>
          </p:cNvSpPr>
          <p:nvPr userDrawn="1"/>
        </p:nvSpPr>
        <p:spPr bwMode="auto">
          <a:xfrm>
            <a:off x="247650" y="3536950"/>
            <a:ext cx="866775" cy="520700"/>
          </a:xfrm>
          <a:custGeom>
            <a:avLst/>
            <a:gdLst>
              <a:gd name="T0" fmla="*/ 0 w 1156771"/>
              <a:gd name="T1" fmla="*/ 143219 h 694063"/>
              <a:gd name="T2" fmla="*/ 1156771 w 1156771"/>
              <a:gd name="T3" fmla="*/ 0 h 694063"/>
              <a:gd name="T4" fmla="*/ 506776 w 1156771"/>
              <a:gd name="T5" fmla="*/ 694063 h 694063"/>
              <a:gd name="T6" fmla="*/ 0 w 1156771"/>
              <a:gd name="T7" fmla="*/ 143219 h 694063"/>
              <a:gd name="T8" fmla="*/ 0 60000 65536"/>
              <a:gd name="T9" fmla="*/ 0 60000 65536"/>
              <a:gd name="T10" fmla="*/ 0 60000 65536"/>
              <a:gd name="T11" fmla="*/ 0 60000 65536"/>
              <a:gd name="T12" fmla="*/ 0 w 1156771"/>
              <a:gd name="T13" fmla="*/ 0 h 694063"/>
              <a:gd name="T14" fmla="*/ 1156771 w 1156771"/>
              <a:gd name="T15" fmla="*/ 694063 h 694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771" h="694063">
                <a:moveTo>
                  <a:pt x="0" y="143219"/>
                </a:moveTo>
                <a:lnTo>
                  <a:pt x="1156771" y="0"/>
                </a:lnTo>
                <a:lnTo>
                  <a:pt x="506776" y="694063"/>
                </a:lnTo>
                <a:lnTo>
                  <a:pt x="0" y="143219"/>
                </a:lnTo>
                <a:close/>
              </a:path>
            </a:pathLst>
          </a:custGeom>
          <a:solidFill>
            <a:srgbClr val="E925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任意多边形 58"/>
          <p:cNvSpPr>
            <a:spLocks noChangeArrowheads="1"/>
          </p:cNvSpPr>
          <p:nvPr userDrawn="1"/>
        </p:nvSpPr>
        <p:spPr bwMode="auto">
          <a:xfrm>
            <a:off x="3081338" y="2544763"/>
            <a:ext cx="966787" cy="265112"/>
          </a:xfrm>
          <a:custGeom>
            <a:avLst/>
            <a:gdLst>
              <a:gd name="T0" fmla="*/ 0 w 1288973"/>
              <a:gd name="T1" fmla="*/ 264405 h 319489"/>
              <a:gd name="T2" fmla="*/ 1288973 w 1288973"/>
              <a:gd name="T3" fmla="*/ 319489 h 319489"/>
              <a:gd name="T4" fmla="*/ 1079653 w 1288973"/>
              <a:gd name="T5" fmla="*/ 0 h 319489"/>
              <a:gd name="T6" fmla="*/ 0 w 1288973"/>
              <a:gd name="T7" fmla="*/ 264405 h 319489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19489"/>
              <a:gd name="T14" fmla="*/ 1288973 w 1288973"/>
              <a:gd name="T15" fmla="*/ 319489 h 319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19489">
                <a:moveTo>
                  <a:pt x="0" y="264405"/>
                </a:moveTo>
                <a:lnTo>
                  <a:pt x="1288973" y="319489"/>
                </a:lnTo>
                <a:lnTo>
                  <a:pt x="1079653" y="0"/>
                </a:lnTo>
                <a:lnTo>
                  <a:pt x="0" y="264405"/>
                </a:lnTo>
                <a:close/>
              </a:path>
            </a:pathLst>
          </a:custGeom>
          <a:solidFill>
            <a:srgbClr val="0E8B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任意多边形 55"/>
          <p:cNvSpPr>
            <a:spLocks noChangeArrowheads="1"/>
          </p:cNvSpPr>
          <p:nvPr userDrawn="1"/>
        </p:nvSpPr>
        <p:spPr bwMode="auto">
          <a:xfrm>
            <a:off x="2998788" y="2098675"/>
            <a:ext cx="1182687" cy="412750"/>
          </a:xfrm>
          <a:custGeom>
            <a:avLst/>
            <a:gdLst>
              <a:gd name="T0" fmla="*/ 0 w 1575412"/>
              <a:gd name="T1" fmla="*/ 341523 h 550844"/>
              <a:gd name="T2" fmla="*/ 1575412 w 1575412"/>
              <a:gd name="T3" fmla="*/ 550844 h 550844"/>
              <a:gd name="T4" fmla="*/ 253388 w 1575412"/>
              <a:gd name="T5" fmla="*/ 0 h 550844"/>
              <a:gd name="T6" fmla="*/ 0 w 1575412"/>
              <a:gd name="T7" fmla="*/ 341523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575412"/>
              <a:gd name="T13" fmla="*/ 0 h 550844"/>
              <a:gd name="T14" fmla="*/ 1575412 w 1575412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5412" h="550844">
                <a:moveTo>
                  <a:pt x="0" y="341523"/>
                </a:moveTo>
                <a:lnTo>
                  <a:pt x="1575412" y="550844"/>
                </a:lnTo>
                <a:lnTo>
                  <a:pt x="253388" y="0"/>
                </a:lnTo>
                <a:lnTo>
                  <a:pt x="0" y="341523"/>
                </a:lnTo>
                <a:close/>
              </a:path>
            </a:pathLst>
          </a:custGeom>
          <a:solidFill>
            <a:srgbClr val="F592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任意多边形 56"/>
          <p:cNvSpPr>
            <a:spLocks noChangeArrowheads="1"/>
          </p:cNvSpPr>
          <p:nvPr userDrawn="1"/>
        </p:nvSpPr>
        <p:spPr bwMode="auto">
          <a:xfrm>
            <a:off x="3106738" y="1892300"/>
            <a:ext cx="1058862" cy="619125"/>
          </a:xfrm>
          <a:custGeom>
            <a:avLst/>
            <a:gdLst>
              <a:gd name="T0" fmla="*/ 0 w 1311007"/>
              <a:gd name="T1" fmla="*/ 220337 h 782198"/>
              <a:gd name="T2" fmla="*/ 1311007 w 1311007"/>
              <a:gd name="T3" fmla="*/ 782198 h 782198"/>
              <a:gd name="T4" fmla="*/ 1288973 w 1311007"/>
              <a:gd name="T5" fmla="*/ 0 h 782198"/>
              <a:gd name="T6" fmla="*/ 0 w 1311007"/>
              <a:gd name="T7" fmla="*/ 220337 h 782198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782198"/>
              <a:gd name="T14" fmla="*/ 1311007 w 1311007"/>
              <a:gd name="T15" fmla="*/ 782198 h 782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782198">
                <a:moveTo>
                  <a:pt x="0" y="220337"/>
                </a:moveTo>
                <a:lnTo>
                  <a:pt x="1311007" y="782198"/>
                </a:lnTo>
                <a:lnTo>
                  <a:pt x="1288973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E979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任意多边形 69"/>
          <p:cNvSpPr>
            <a:spLocks noChangeArrowheads="1"/>
          </p:cNvSpPr>
          <p:nvPr userDrawn="1"/>
        </p:nvSpPr>
        <p:spPr bwMode="auto">
          <a:xfrm>
            <a:off x="4627563" y="2536825"/>
            <a:ext cx="874712" cy="255588"/>
          </a:xfrm>
          <a:custGeom>
            <a:avLst/>
            <a:gdLst>
              <a:gd name="T0" fmla="*/ 0 w 1134738"/>
              <a:gd name="T1" fmla="*/ 0 h 308472"/>
              <a:gd name="T2" fmla="*/ 1134738 w 1134738"/>
              <a:gd name="T3" fmla="*/ 220337 h 308472"/>
              <a:gd name="T4" fmla="*/ 1013552 w 1134738"/>
              <a:gd name="T5" fmla="*/ 308472 h 308472"/>
              <a:gd name="T6" fmla="*/ 0 w 1134738"/>
              <a:gd name="T7" fmla="*/ 0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308472"/>
              <a:gd name="T14" fmla="*/ 1134738 w 1134738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308472">
                <a:moveTo>
                  <a:pt x="0" y="0"/>
                </a:moveTo>
                <a:lnTo>
                  <a:pt x="1134738" y="220337"/>
                </a:lnTo>
                <a:lnTo>
                  <a:pt x="1013552" y="308472"/>
                </a:lnTo>
                <a:lnTo>
                  <a:pt x="0" y="0"/>
                </a:lnTo>
                <a:close/>
              </a:path>
            </a:pathLst>
          </a:custGeom>
          <a:solidFill>
            <a:srgbClr val="1699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任意多边形 44"/>
          <p:cNvSpPr>
            <a:spLocks noChangeArrowheads="1"/>
          </p:cNvSpPr>
          <p:nvPr userDrawn="1"/>
        </p:nvSpPr>
        <p:spPr bwMode="auto">
          <a:xfrm>
            <a:off x="3114675" y="1098550"/>
            <a:ext cx="455613" cy="636588"/>
          </a:xfrm>
          <a:custGeom>
            <a:avLst/>
            <a:gdLst>
              <a:gd name="T0" fmla="*/ 0 w 528810"/>
              <a:gd name="T1" fmla="*/ 793215 h 793215"/>
              <a:gd name="T2" fmla="*/ 462709 w 528810"/>
              <a:gd name="T3" fmla="*/ 506776 h 793215"/>
              <a:gd name="T4" fmla="*/ 528810 w 528810"/>
              <a:gd name="T5" fmla="*/ 0 h 793215"/>
              <a:gd name="T6" fmla="*/ 0 w 528810"/>
              <a:gd name="T7" fmla="*/ 793215 h 793215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793215"/>
              <a:gd name="T14" fmla="*/ 528810 w 528810"/>
              <a:gd name="T15" fmla="*/ 793215 h 793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793215">
                <a:moveTo>
                  <a:pt x="0" y="793215"/>
                </a:moveTo>
                <a:lnTo>
                  <a:pt x="462709" y="506776"/>
                </a:lnTo>
                <a:lnTo>
                  <a:pt x="528810" y="0"/>
                </a:lnTo>
                <a:lnTo>
                  <a:pt x="0" y="793215"/>
                </a:lnTo>
                <a:close/>
              </a:path>
            </a:pathLst>
          </a:custGeom>
          <a:solidFill>
            <a:srgbClr val="40C6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任意多边形 101"/>
          <p:cNvSpPr>
            <a:spLocks noChangeArrowheads="1"/>
          </p:cNvSpPr>
          <p:nvPr userDrawn="1"/>
        </p:nvSpPr>
        <p:spPr bwMode="auto">
          <a:xfrm>
            <a:off x="5562600" y="1146175"/>
            <a:ext cx="463550" cy="388938"/>
          </a:xfrm>
          <a:custGeom>
            <a:avLst/>
            <a:gdLst>
              <a:gd name="T0" fmla="*/ 242371 w 594911"/>
              <a:gd name="T1" fmla="*/ 0 h 440675"/>
              <a:gd name="T2" fmla="*/ 594911 w 594911"/>
              <a:gd name="T3" fmla="*/ 330506 h 440675"/>
              <a:gd name="T4" fmla="*/ 0 w 594911"/>
              <a:gd name="T5" fmla="*/ 440675 h 440675"/>
              <a:gd name="T6" fmla="*/ 242371 w 594911"/>
              <a:gd name="T7" fmla="*/ 0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440675"/>
              <a:gd name="T14" fmla="*/ 594911 w 594911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440675">
                <a:moveTo>
                  <a:pt x="242371" y="0"/>
                </a:moveTo>
                <a:lnTo>
                  <a:pt x="594911" y="330506"/>
                </a:lnTo>
                <a:lnTo>
                  <a:pt x="0" y="440675"/>
                </a:lnTo>
                <a:lnTo>
                  <a:pt x="242371" y="0"/>
                </a:lnTo>
                <a:close/>
              </a:path>
            </a:pathLst>
          </a:custGeom>
          <a:solidFill>
            <a:srgbClr val="C020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任意多边形 109"/>
          <p:cNvSpPr>
            <a:spLocks noChangeArrowheads="1"/>
          </p:cNvSpPr>
          <p:nvPr userDrawn="1"/>
        </p:nvSpPr>
        <p:spPr bwMode="auto">
          <a:xfrm>
            <a:off x="5749925" y="1108075"/>
            <a:ext cx="603250" cy="130175"/>
          </a:xfrm>
          <a:custGeom>
            <a:avLst/>
            <a:gdLst>
              <a:gd name="T0" fmla="*/ 0 w 738131"/>
              <a:gd name="T1" fmla="*/ 55085 h 187287"/>
              <a:gd name="T2" fmla="*/ 738131 w 738131"/>
              <a:gd name="T3" fmla="*/ 0 h 187287"/>
              <a:gd name="T4" fmla="*/ 77119 w 738131"/>
              <a:gd name="T5" fmla="*/ 187287 h 187287"/>
              <a:gd name="T6" fmla="*/ 0 w 738131"/>
              <a:gd name="T7" fmla="*/ 55085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738131"/>
              <a:gd name="T13" fmla="*/ 0 h 187287"/>
              <a:gd name="T14" fmla="*/ 738131 w 73813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131" h="187287">
                <a:moveTo>
                  <a:pt x="0" y="55085"/>
                </a:moveTo>
                <a:lnTo>
                  <a:pt x="738131" y="0"/>
                </a:lnTo>
                <a:lnTo>
                  <a:pt x="77119" y="187287"/>
                </a:lnTo>
                <a:lnTo>
                  <a:pt x="0" y="55085"/>
                </a:lnTo>
                <a:close/>
              </a:path>
            </a:pathLst>
          </a:custGeom>
          <a:solidFill>
            <a:srgbClr val="440C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任意多边形 89"/>
          <p:cNvSpPr>
            <a:spLocks noChangeArrowheads="1"/>
          </p:cNvSpPr>
          <p:nvPr userDrawn="1"/>
        </p:nvSpPr>
        <p:spPr bwMode="auto">
          <a:xfrm>
            <a:off x="5205413" y="1768475"/>
            <a:ext cx="892175" cy="742950"/>
          </a:xfrm>
          <a:custGeom>
            <a:avLst/>
            <a:gdLst>
              <a:gd name="T0" fmla="*/ 1189822 w 1189822"/>
              <a:gd name="T1" fmla="*/ 0 h 991518"/>
              <a:gd name="T2" fmla="*/ 286439 w 1189822"/>
              <a:gd name="T3" fmla="*/ 991518 h 991518"/>
              <a:gd name="T4" fmla="*/ 0 w 1189822"/>
              <a:gd name="T5" fmla="*/ 220338 h 991518"/>
              <a:gd name="T6" fmla="*/ 1189822 w 1189822"/>
              <a:gd name="T7" fmla="*/ 0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189822"/>
              <a:gd name="T13" fmla="*/ 0 h 991518"/>
              <a:gd name="T14" fmla="*/ 1189822 w 1189822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822" h="991518">
                <a:moveTo>
                  <a:pt x="1189822" y="0"/>
                </a:moveTo>
                <a:lnTo>
                  <a:pt x="286439" y="991518"/>
                </a:lnTo>
                <a:lnTo>
                  <a:pt x="0" y="220338"/>
                </a:lnTo>
                <a:lnTo>
                  <a:pt x="1189822" y="0"/>
                </a:lnTo>
                <a:close/>
              </a:path>
            </a:pathLst>
          </a:custGeom>
          <a:solidFill>
            <a:srgbClr val="04A7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任意多边形 85"/>
          <p:cNvSpPr>
            <a:spLocks noChangeArrowheads="1"/>
          </p:cNvSpPr>
          <p:nvPr userDrawn="1"/>
        </p:nvSpPr>
        <p:spPr bwMode="auto">
          <a:xfrm>
            <a:off x="4981575" y="1727200"/>
            <a:ext cx="257175" cy="381000"/>
          </a:xfrm>
          <a:custGeom>
            <a:avLst/>
            <a:gdLst>
              <a:gd name="T0" fmla="*/ 253388 w 319489"/>
              <a:gd name="T1" fmla="*/ 0 h 440674"/>
              <a:gd name="T2" fmla="*/ 319489 w 319489"/>
              <a:gd name="T3" fmla="*/ 308472 h 440674"/>
              <a:gd name="T4" fmla="*/ 0 w 319489"/>
              <a:gd name="T5" fmla="*/ 440674 h 440674"/>
              <a:gd name="T6" fmla="*/ 253388 w 319489"/>
              <a:gd name="T7" fmla="*/ 0 h 440674"/>
              <a:gd name="T8" fmla="*/ 0 60000 65536"/>
              <a:gd name="T9" fmla="*/ 0 60000 65536"/>
              <a:gd name="T10" fmla="*/ 0 60000 65536"/>
              <a:gd name="T11" fmla="*/ 0 60000 65536"/>
              <a:gd name="T12" fmla="*/ 0 w 319489"/>
              <a:gd name="T13" fmla="*/ 0 h 440674"/>
              <a:gd name="T14" fmla="*/ 319489 w 319489"/>
              <a:gd name="T15" fmla="*/ 440674 h 4406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489" h="440674">
                <a:moveTo>
                  <a:pt x="253388" y="0"/>
                </a:moveTo>
                <a:lnTo>
                  <a:pt x="319489" y="308472"/>
                </a:lnTo>
                <a:lnTo>
                  <a:pt x="0" y="440674"/>
                </a:lnTo>
                <a:lnTo>
                  <a:pt x="253388" y="0"/>
                </a:lnTo>
                <a:close/>
              </a:path>
            </a:pathLst>
          </a:custGeom>
          <a:solidFill>
            <a:srgbClr val="178FA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任意多边形 96"/>
          <p:cNvSpPr>
            <a:spLocks noChangeArrowheads="1"/>
          </p:cNvSpPr>
          <p:nvPr userDrawn="1"/>
        </p:nvSpPr>
        <p:spPr bwMode="auto">
          <a:xfrm>
            <a:off x="5305425" y="280988"/>
            <a:ext cx="668338" cy="446087"/>
          </a:xfrm>
          <a:custGeom>
            <a:avLst/>
            <a:gdLst>
              <a:gd name="T0" fmla="*/ 0 w 804231"/>
              <a:gd name="T1" fmla="*/ 187286 h 561860"/>
              <a:gd name="T2" fmla="*/ 804231 w 804231"/>
              <a:gd name="T3" fmla="*/ 0 h 561860"/>
              <a:gd name="T4" fmla="*/ 220337 w 804231"/>
              <a:gd name="T5" fmla="*/ 561860 h 561860"/>
              <a:gd name="T6" fmla="*/ 0 w 804231"/>
              <a:gd name="T7" fmla="*/ 187286 h 561860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561860"/>
              <a:gd name="T14" fmla="*/ 804231 w 804231"/>
              <a:gd name="T15" fmla="*/ 561860 h 56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561860">
                <a:moveTo>
                  <a:pt x="0" y="187286"/>
                </a:moveTo>
                <a:lnTo>
                  <a:pt x="804231" y="0"/>
                </a:lnTo>
                <a:lnTo>
                  <a:pt x="220337" y="561860"/>
                </a:lnTo>
                <a:lnTo>
                  <a:pt x="0" y="187286"/>
                </a:lnTo>
                <a:close/>
              </a:path>
            </a:pathLst>
          </a:custGeom>
          <a:solidFill>
            <a:srgbClr val="69C7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任意多边形 67"/>
          <p:cNvSpPr>
            <a:spLocks noChangeArrowheads="1"/>
          </p:cNvSpPr>
          <p:nvPr userDrawn="1"/>
        </p:nvSpPr>
        <p:spPr bwMode="auto">
          <a:xfrm>
            <a:off x="4470400" y="2825750"/>
            <a:ext cx="157163" cy="98425"/>
          </a:xfrm>
          <a:custGeom>
            <a:avLst/>
            <a:gdLst>
              <a:gd name="T0" fmla="*/ 0 w 209321"/>
              <a:gd name="T1" fmla="*/ 88135 h 132202"/>
              <a:gd name="T2" fmla="*/ 209321 w 209321"/>
              <a:gd name="T3" fmla="*/ 132202 h 132202"/>
              <a:gd name="T4" fmla="*/ 132203 w 209321"/>
              <a:gd name="T5" fmla="*/ 0 h 132202"/>
              <a:gd name="T6" fmla="*/ 0 w 209321"/>
              <a:gd name="T7" fmla="*/ 88135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09321"/>
              <a:gd name="T13" fmla="*/ 0 h 132202"/>
              <a:gd name="T14" fmla="*/ 209321 w 209321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321" h="132202">
                <a:moveTo>
                  <a:pt x="0" y="88135"/>
                </a:moveTo>
                <a:lnTo>
                  <a:pt x="209321" y="132202"/>
                </a:lnTo>
                <a:lnTo>
                  <a:pt x="132203" y="0"/>
                </a:lnTo>
                <a:lnTo>
                  <a:pt x="0" y="88135"/>
                </a:lnTo>
                <a:close/>
              </a:path>
            </a:pathLst>
          </a:custGeom>
          <a:solidFill>
            <a:srgbClr val="107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任意多边形 70"/>
          <p:cNvSpPr>
            <a:spLocks noChangeArrowheads="1"/>
          </p:cNvSpPr>
          <p:nvPr userDrawn="1"/>
        </p:nvSpPr>
        <p:spPr bwMode="auto">
          <a:xfrm>
            <a:off x="5419725" y="2717800"/>
            <a:ext cx="198438" cy="74613"/>
          </a:xfrm>
          <a:custGeom>
            <a:avLst/>
            <a:gdLst>
              <a:gd name="T0" fmla="*/ 88135 w 253388"/>
              <a:gd name="T1" fmla="*/ 0 h 110168"/>
              <a:gd name="T2" fmla="*/ 0 w 253388"/>
              <a:gd name="T3" fmla="*/ 99151 h 110168"/>
              <a:gd name="T4" fmla="*/ 253388 w 253388"/>
              <a:gd name="T5" fmla="*/ 110168 h 110168"/>
              <a:gd name="T6" fmla="*/ 88135 w 253388"/>
              <a:gd name="T7" fmla="*/ 0 h 110168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110168"/>
              <a:gd name="T14" fmla="*/ 253388 w 253388"/>
              <a:gd name="T15" fmla="*/ 110168 h 110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110168">
                <a:moveTo>
                  <a:pt x="88135" y="0"/>
                </a:moveTo>
                <a:lnTo>
                  <a:pt x="0" y="99151"/>
                </a:lnTo>
                <a:lnTo>
                  <a:pt x="253388" y="110168"/>
                </a:lnTo>
                <a:lnTo>
                  <a:pt x="88135" y="0"/>
                </a:lnTo>
                <a:close/>
              </a:path>
            </a:pathLst>
          </a:custGeom>
          <a:solidFill>
            <a:srgbClr val="125D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任意多边形 75"/>
          <p:cNvSpPr>
            <a:spLocks noChangeArrowheads="1"/>
          </p:cNvSpPr>
          <p:nvPr userDrawn="1"/>
        </p:nvSpPr>
        <p:spPr bwMode="auto">
          <a:xfrm>
            <a:off x="4114800" y="1139825"/>
            <a:ext cx="355600" cy="538163"/>
          </a:xfrm>
          <a:custGeom>
            <a:avLst/>
            <a:gdLst>
              <a:gd name="T0" fmla="*/ 33050 w 429658"/>
              <a:gd name="T1" fmla="*/ 0 h 705079"/>
              <a:gd name="T2" fmla="*/ 429658 w 429658"/>
              <a:gd name="T3" fmla="*/ 605928 h 705079"/>
              <a:gd name="T4" fmla="*/ 0 w 429658"/>
              <a:gd name="T5" fmla="*/ 705079 h 705079"/>
              <a:gd name="T6" fmla="*/ 33050 w 429658"/>
              <a:gd name="T7" fmla="*/ 0 h 705079"/>
              <a:gd name="T8" fmla="*/ 0 60000 65536"/>
              <a:gd name="T9" fmla="*/ 0 60000 65536"/>
              <a:gd name="T10" fmla="*/ 0 60000 65536"/>
              <a:gd name="T11" fmla="*/ 0 60000 65536"/>
              <a:gd name="T12" fmla="*/ 0 w 429658"/>
              <a:gd name="T13" fmla="*/ 0 h 705079"/>
              <a:gd name="T14" fmla="*/ 429658 w 429658"/>
              <a:gd name="T15" fmla="*/ 705079 h 7050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658" h="705079">
                <a:moveTo>
                  <a:pt x="33050" y="0"/>
                </a:moveTo>
                <a:lnTo>
                  <a:pt x="429658" y="605928"/>
                </a:lnTo>
                <a:lnTo>
                  <a:pt x="0" y="705079"/>
                </a:lnTo>
                <a:lnTo>
                  <a:pt x="33050" y="0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任意多边形 76"/>
          <p:cNvSpPr>
            <a:spLocks noChangeArrowheads="1"/>
          </p:cNvSpPr>
          <p:nvPr userDrawn="1"/>
        </p:nvSpPr>
        <p:spPr bwMode="auto">
          <a:xfrm>
            <a:off x="4148138" y="1149350"/>
            <a:ext cx="471487" cy="479425"/>
          </a:xfrm>
          <a:custGeom>
            <a:avLst/>
            <a:gdLst>
              <a:gd name="T0" fmla="*/ 0 w 528810"/>
              <a:gd name="T1" fmla="*/ 0 h 572877"/>
              <a:gd name="T2" fmla="*/ 528810 w 528810"/>
              <a:gd name="T3" fmla="*/ 253388 h 572877"/>
              <a:gd name="T4" fmla="*/ 352540 w 528810"/>
              <a:gd name="T5" fmla="*/ 572877 h 572877"/>
              <a:gd name="T6" fmla="*/ 0 w 528810"/>
              <a:gd name="T7" fmla="*/ 0 h 572877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572877"/>
              <a:gd name="T14" fmla="*/ 528810 w 528810"/>
              <a:gd name="T15" fmla="*/ 572877 h 572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572877">
                <a:moveTo>
                  <a:pt x="0" y="0"/>
                </a:moveTo>
                <a:lnTo>
                  <a:pt x="528810" y="253388"/>
                </a:lnTo>
                <a:lnTo>
                  <a:pt x="352540" y="572877"/>
                </a:lnTo>
                <a:lnTo>
                  <a:pt x="0" y="0"/>
                </a:lnTo>
                <a:close/>
              </a:path>
            </a:pathLst>
          </a:custGeom>
          <a:solidFill>
            <a:srgbClr val="1BA8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任意多边形 46"/>
          <p:cNvSpPr>
            <a:spLocks noChangeArrowheads="1"/>
          </p:cNvSpPr>
          <p:nvPr userDrawn="1"/>
        </p:nvSpPr>
        <p:spPr bwMode="auto">
          <a:xfrm>
            <a:off x="3114675" y="1668463"/>
            <a:ext cx="1100138" cy="314325"/>
          </a:xfrm>
          <a:custGeom>
            <a:avLst/>
            <a:gdLst>
              <a:gd name="T0" fmla="*/ 77118 w 1355075"/>
              <a:gd name="T1" fmla="*/ 11017 h 396607"/>
              <a:gd name="T2" fmla="*/ 22034 w 1355075"/>
              <a:gd name="T3" fmla="*/ 11017 h 396607"/>
              <a:gd name="T4" fmla="*/ 0 w 1355075"/>
              <a:gd name="T5" fmla="*/ 396607 h 396607"/>
              <a:gd name="T6" fmla="*/ 1355075 w 1355075"/>
              <a:gd name="T7" fmla="*/ 0 h 396607"/>
              <a:gd name="T8" fmla="*/ 77118 w 1355075"/>
              <a:gd name="T9" fmla="*/ 11017 h 3966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5075"/>
              <a:gd name="T16" fmla="*/ 0 h 396607"/>
              <a:gd name="T17" fmla="*/ 1355075 w 1355075"/>
              <a:gd name="T18" fmla="*/ 396607 h 3966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5075" h="396607">
                <a:moveTo>
                  <a:pt x="77118" y="11017"/>
                </a:moveTo>
                <a:lnTo>
                  <a:pt x="22034" y="11017"/>
                </a:lnTo>
                <a:lnTo>
                  <a:pt x="0" y="396607"/>
                </a:lnTo>
                <a:lnTo>
                  <a:pt x="1355075" y="0"/>
                </a:lnTo>
                <a:lnTo>
                  <a:pt x="77118" y="11017"/>
                </a:lnTo>
                <a:close/>
              </a:path>
            </a:pathLst>
          </a:custGeom>
          <a:solidFill>
            <a:srgbClr val="BF22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任意多边形 28"/>
          <p:cNvSpPr>
            <a:spLocks noChangeArrowheads="1"/>
          </p:cNvSpPr>
          <p:nvPr userDrawn="1"/>
        </p:nvSpPr>
        <p:spPr bwMode="auto">
          <a:xfrm>
            <a:off x="1206500" y="1917700"/>
            <a:ext cx="644525" cy="735013"/>
          </a:xfrm>
          <a:custGeom>
            <a:avLst/>
            <a:gdLst>
              <a:gd name="T0" fmla="*/ 859315 w 859315"/>
              <a:gd name="T1" fmla="*/ 0 h 980502"/>
              <a:gd name="T2" fmla="*/ 484742 w 859315"/>
              <a:gd name="T3" fmla="*/ 859316 h 980502"/>
              <a:gd name="T4" fmla="*/ 0 w 859315"/>
              <a:gd name="T5" fmla="*/ 980502 h 980502"/>
              <a:gd name="T6" fmla="*/ 859315 w 859315"/>
              <a:gd name="T7" fmla="*/ 0 h 980502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980502"/>
              <a:gd name="T14" fmla="*/ 859315 w 859315"/>
              <a:gd name="T15" fmla="*/ 980502 h 980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980502">
                <a:moveTo>
                  <a:pt x="859315" y="0"/>
                </a:moveTo>
                <a:lnTo>
                  <a:pt x="484742" y="859316"/>
                </a:lnTo>
                <a:lnTo>
                  <a:pt x="0" y="980502"/>
                </a:lnTo>
                <a:lnTo>
                  <a:pt x="859315" y="0"/>
                </a:lnTo>
                <a:close/>
              </a:path>
            </a:pathLst>
          </a:custGeom>
          <a:solidFill>
            <a:srgbClr val="EF5B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任意多边形 20"/>
          <p:cNvSpPr>
            <a:spLocks noChangeArrowheads="1"/>
          </p:cNvSpPr>
          <p:nvPr userDrawn="1"/>
        </p:nvSpPr>
        <p:spPr bwMode="auto">
          <a:xfrm>
            <a:off x="1851025" y="2395538"/>
            <a:ext cx="471488" cy="265112"/>
          </a:xfrm>
          <a:custGeom>
            <a:avLst/>
            <a:gdLst>
              <a:gd name="T0" fmla="*/ 11017 w 550844"/>
              <a:gd name="T1" fmla="*/ 0 h 341523"/>
              <a:gd name="T2" fmla="*/ 550844 w 550844"/>
              <a:gd name="T3" fmla="*/ 286438 h 341523"/>
              <a:gd name="T4" fmla="*/ 0 w 550844"/>
              <a:gd name="T5" fmla="*/ 341523 h 341523"/>
              <a:gd name="T6" fmla="*/ 11017 w 550844"/>
              <a:gd name="T7" fmla="*/ 0 h 341523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341523"/>
              <a:gd name="T14" fmla="*/ 550844 w 550844"/>
              <a:gd name="T15" fmla="*/ 341523 h 341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341523">
                <a:moveTo>
                  <a:pt x="11017" y="0"/>
                </a:moveTo>
                <a:lnTo>
                  <a:pt x="550844" y="286438"/>
                </a:lnTo>
                <a:lnTo>
                  <a:pt x="0" y="341523"/>
                </a:lnTo>
                <a:lnTo>
                  <a:pt x="11017" y="0"/>
                </a:lnTo>
                <a:close/>
              </a:path>
            </a:pathLst>
          </a:custGeom>
          <a:solidFill>
            <a:srgbClr val="21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任意多边形 35"/>
          <p:cNvSpPr>
            <a:spLocks noChangeArrowheads="1"/>
          </p:cNvSpPr>
          <p:nvPr userDrawn="1"/>
        </p:nvSpPr>
        <p:spPr bwMode="auto">
          <a:xfrm>
            <a:off x="1817688" y="2238375"/>
            <a:ext cx="463550" cy="365125"/>
          </a:xfrm>
          <a:custGeom>
            <a:avLst/>
            <a:gdLst>
              <a:gd name="T0" fmla="*/ 528809 w 550843"/>
              <a:gd name="T1" fmla="*/ 0 h 451691"/>
              <a:gd name="T2" fmla="*/ 0 w 550843"/>
              <a:gd name="T3" fmla="*/ 209320 h 451691"/>
              <a:gd name="T4" fmla="*/ 550843 w 550843"/>
              <a:gd name="T5" fmla="*/ 451691 h 451691"/>
              <a:gd name="T6" fmla="*/ 528809 w 550843"/>
              <a:gd name="T7" fmla="*/ 0 h 45169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451691"/>
              <a:gd name="T14" fmla="*/ 550843 w 550843"/>
              <a:gd name="T15" fmla="*/ 451691 h 451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451691">
                <a:moveTo>
                  <a:pt x="528809" y="0"/>
                </a:moveTo>
                <a:lnTo>
                  <a:pt x="0" y="209320"/>
                </a:lnTo>
                <a:lnTo>
                  <a:pt x="550843" y="451691"/>
                </a:lnTo>
                <a:lnTo>
                  <a:pt x="528809" y="0"/>
                </a:lnTo>
                <a:close/>
              </a:path>
            </a:pathLst>
          </a:custGeom>
          <a:solidFill>
            <a:srgbClr val="E523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任意多边形 26"/>
          <p:cNvSpPr>
            <a:spLocks noChangeArrowheads="1"/>
          </p:cNvSpPr>
          <p:nvPr userDrawn="1"/>
        </p:nvSpPr>
        <p:spPr bwMode="auto">
          <a:xfrm>
            <a:off x="1173163" y="1876425"/>
            <a:ext cx="752475" cy="511175"/>
          </a:xfrm>
          <a:custGeom>
            <a:avLst/>
            <a:gdLst>
              <a:gd name="T0" fmla="*/ 936434 w 936434"/>
              <a:gd name="T1" fmla="*/ 0 h 672029"/>
              <a:gd name="T2" fmla="*/ 341523 w 936434"/>
              <a:gd name="T3" fmla="*/ 672029 h 672029"/>
              <a:gd name="T4" fmla="*/ 0 w 936434"/>
              <a:gd name="T5" fmla="*/ 429658 h 672029"/>
              <a:gd name="T6" fmla="*/ 936434 w 936434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936434"/>
              <a:gd name="T13" fmla="*/ 0 h 672029"/>
              <a:gd name="T14" fmla="*/ 936434 w 936434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6434" h="672029">
                <a:moveTo>
                  <a:pt x="936434" y="0"/>
                </a:moveTo>
                <a:lnTo>
                  <a:pt x="341523" y="672029"/>
                </a:lnTo>
                <a:lnTo>
                  <a:pt x="0" y="429658"/>
                </a:lnTo>
                <a:lnTo>
                  <a:pt x="936434" y="0"/>
                </a:lnTo>
                <a:close/>
              </a:path>
            </a:pathLst>
          </a:custGeom>
          <a:solidFill>
            <a:srgbClr val="EA25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任意多边形 12"/>
          <p:cNvSpPr>
            <a:spLocks noChangeArrowheads="1"/>
          </p:cNvSpPr>
          <p:nvPr userDrawn="1"/>
        </p:nvSpPr>
        <p:spPr bwMode="auto">
          <a:xfrm>
            <a:off x="569913" y="2312988"/>
            <a:ext cx="817562" cy="538162"/>
          </a:xfrm>
          <a:custGeom>
            <a:avLst/>
            <a:gdLst>
              <a:gd name="T0" fmla="*/ 385591 w 1002535"/>
              <a:gd name="T1" fmla="*/ 0 h 694062"/>
              <a:gd name="T2" fmla="*/ 1002535 w 1002535"/>
              <a:gd name="T3" fmla="*/ 616944 h 694062"/>
              <a:gd name="T4" fmla="*/ 0 w 1002535"/>
              <a:gd name="T5" fmla="*/ 694062 h 694062"/>
              <a:gd name="T6" fmla="*/ 385591 w 1002535"/>
              <a:gd name="T7" fmla="*/ 0 h 694062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5"/>
              <a:gd name="T13" fmla="*/ 0 h 694062"/>
              <a:gd name="T14" fmla="*/ 1002535 w 1002535"/>
              <a:gd name="T15" fmla="*/ 694062 h 694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5" h="694062">
                <a:moveTo>
                  <a:pt x="385591" y="0"/>
                </a:moveTo>
                <a:lnTo>
                  <a:pt x="1002535" y="616944"/>
                </a:lnTo>
                <a:lnTo>
                  <a:pt x="0" y="694062"/>
                </a:lnTo>
                <a:lnTo>
                  <a:pt x="385591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任意多边形 66"/>
          <p:cNvSpPr>
            <a:spLocks noChangeArrowheads="1"/>
          </p:cNvSpPr>
          <p:nvPr userDrawn="1"/>
        </p:nvSpPr>
        <p:spPr bwMode="auto">
          <a:xfrm>
            <a:off x="4140200" y="2841625"/>
            <a:ext cx="404813" cy="280988"/>
          </a:xfrm>
          <a:custGeom>
            <a:avLst/>
            <a:gdLst>
              <a:gd name="T0" fmla="*/ 0 w 539827"/>
              <a:gd name="T1" fmla="*/ 374574 h 374574"/>
              <a:gd name="T2" fmla="*/ 539827 w 539827"/>
              <a:gd name="T3" fmla="*/ 11017 h 374574"/>
              <a:gd name="T4" fmla="*/ 275422 w 539827"/>
              <a:gd name="T5" fmla="*/ 0 h 374574"/>
              <a:gd name="T6" fmla="*/ 0 w 539827"/>
              <a:gd name="T7" fmla="*/ 374574 h 374574"/>
              <a:gd name="T8" fmla="*/ 0 60000 65536"/>
              <a:gd name="T9" fmla="*/ 0 60000 65536"/>
              <a:gd name="T10" fmla="*/ 0 60000 65536"/>
              <a:gd name="T11" fmla="*/ 0 60000 65536"/>
              <a:gd name="T12" fmla="*/ 0 w 539827"/>
              <a:gd name="T13" fmla="*/ 0 h 374574"/>
              <a:gd name="T14" fmla="*/ 539827 w 539827"/>
              <a:gd name="T15" fmla="*/ 374574 h 3745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827" h="374574">
                <a:moveTo>
                  <a:pt x="0" y="374574"/>
                </a:moveTo>
                <a:lnTo>
                  <a:pt x="539827" y="11017"/>
                </a:lnTo>
                <a:lnTo>
                  <a:pt x="275422" y="0"/>
                </a:lnTo>
                <a:lnTo>
                  <a:pt x="0" y="374574"/>
                </a:lnTo>
                <a:close/>
              </a:path>
            </a:pathLst>
          </a:custGeom>
          <a:solidFill>
            <a:srgbClr val="10578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16"/>
          <p:cNvSpPr>
            <a:spLocks noChangeArrowheads="1"/>
          </p:cNvSpPr>
          <p:nvPr userDrawn="1"/>
        </p:nvSpPr>
        <p:spPr bwMode="auto">
          <a:xfrm>
            <a:off x="-158750" y="3544888"/>
            <a:ext cx="809625" cy="512762"/>
          </a:xfrm>
          <a:custGeom>
            <a:avLst/>
            <a:gdLst>
              <a:gd name="T0" fmla="*/ 528809 w 1079653"/>
              <a:gd name="T1" fmla="*/ 110168 h 683046"/>
              <a:gd name="T2" fmla="*/ 1079653 w 1079653"/>
              <a:gd name="T3" fmla="*/ 683046 h 683046"/>
              <a:gd name="T4" fmla="*/ 0 w 1079653"/>
              <a:gd name="T5" fmla="*/ 341523 h 683046"/>
              <a:gd name="T6" fmla="*/ 330506 w 1079653"/>
              <a:gd name="T7" fmla="*/ 0 h 683046"/>
              <a:gd name="T8" fmla="*/ 528809 w 1079653"/>
              <a:gd name="T9" fmla="*/ 110168 h 6830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9653"/>
              <a:gd name="T16" fmla="*/ 0 h 683046"/>
              <a:gd name="T17" fmla="*/ 1079653 w 1079653"/>
              <a:gd name="T18" fmla="*/ 683046 h 6830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9653" h="683046">
                <a:moveTo>
                  <a:pt x="528809" y="110168"/>
                </a:moveTo>
                <a:lnTo>
                  <a:pt x="1079653" y="683046"/>
                </a:lnTo>
                <a:lnTo>
                  <a:pt x="0" y="341523"/>
                </a:lnTo>
                <a:lnTo>
                  <a:pt x="330506" y="0"/>
                </a:lnTo>
                <a:lnTo>
                  <a:pt x="528809" y="110168"/>
                </a:lnTo>
                <a:close/>
              </a:path>
            </a:pathLst>
          </a:custGeom>
          <a:solidFill>
            <a:srgbClr val="C121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任意多边形 106"/>
          <p:cNvSpPr>
            <a:spLocks noChangeArrowheads="1"/>
          </p:cNvSpPr>
          <p:nvPr userDrawn="1"/>
        </p:nvSpPr>
        <p:spPr bwMode="auto">
          <a:xfrm>
            <a:off x="5635625" y="1446213"/>
            <a:ext cx="346075" cy="355600"/>
          </a:xfrm>
          <a:custGeom>
            <a:avLst/>
            <a:gdLst>
              <a:gd name="T0" fmla="*/ 55085 w 462709"/>
              <a:gd name="T1" fmla="*/ 220337 h 473725"/>
              <a:gd name="T2" fmla="*/ 0 w 462709"/>
              <a:gd name="T3" fmla="*/ 220337 h 473725"/>
              <a:gd name="T4" fmla="*/ 352540 w 462709"/>
              <a:gd name="T5" fmla="*/ 473725 h 473725"/>
              <a:gd name="T6" fmla="*/ 462709 w 462709"/>
              <a:gd name="T7" fmla="*/ 0 h 473725"/>
              <a:gd name="T8" fmla="*/ 55085 w 462709"/>
              <a:gd name="T9" fmla="*/ 220337 h 473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2709"/>
              <a:gd name="T16" fmla="*/ 0 h 473725"/>
              <a:gd name="T17" fmla="*/ 462709 w 462709"/>
              <a:gd name="T18" fmla="*/ 473725 h 473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2709" h="473725">
                <a:moveTo>
                  <a:pt x="55085" y="220337"/>
                </a:moveTo>
                <a:lnTo>
                  <a:pt x="0" y="220337"/>
                </a:lnTo>
                <a:lnTo>
                  <a:pt x="352540" y="473725"/>
                </a:lnTo>
                <a:lnTo>
                  <a:pt x="462709" y="0"/>
                </a:lnTo>
                <a:lnTo>
                  <a:pt x="55085" y="220337"/>
                </a:lnTo>
                <a:close/>
              </a:path>
            </a:pathLst>
          </a:custGeom>
          <a:solidFill>
            <a:srgbClr val="1791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任意多边形 81"/>
          <p:cNvSpPr>
            <a:spLocks noChangeArrowheads="1"/>
          </p:cNvSpPr>
          <p:nvPr userDrawn="1"/>
        </p:nvSpPr>
        <p:spPr bwMode="auto">
          <a:xfrm>
            <a:off x="4619625" y="1371600"/>
            <a:ext cx="817563" cy="404813"/>
          </a:xfrm>
          <a:custGeom>
            <a:avLst/>
            <a:gdLst>
              <a:gd name="T0" fmla="*/ 0 w 1090670"/>
              <a:gd name="T1" fmla="*/ 528810 h 539827"/>
              <a:gd name="T2" fmla="*/ 1090670 w 1090670"/>
              <a:gd name="T3" fmla="*/ 539827 h 539827"/>
              <a:gd name="T4" fmla="*/ 947451 w 1090670"/>
              <a:gd name="T5" fmla="*/ 0 h 539827"/>
              <a:gd name="T6" fmla="*/ 0 w 1090670"/>
              <a:gd name="T7" fmla="*/ 528810 h 539827"/>
              <a:gd name="T8" fmla="*/ 0 60000 65536"/>
              <a:gd name="T9" fmla="*/ 0 60000 65536"/>
              <a:gd name="T10" fmla="*/ 0 60000 65536"/>
              <a:gd name="T11" fmla="*/ 0 60000 65536"/>
              <a:gd name="T12" fmla="*/ 0 w 1090670"/>
              <a:gd name="T13" fmla="*/ 0 h 539827"/>
              <a:gd name="T14" fmla="*/ 1090670 w 1090670"/>
              <a:gd name="T15" fmla="*/ 539827 h 5398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70" h="539827">
                <a:moveTo>
                  <a:pt x="0" y="528810"/>
                </a:moveTo>
                <a:lnTo>
                  <a:pt x="1090670" y="539827"/>
                </a:lnTo>
                <a:lnTo>
                  <a:pt x="947451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D921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任意多边形 79"/>
          <p:cNvSpPr>
            <a:spLocks noChangeArrowheads="1"/>
          </p:cNvSpPr>
          <p:nvPr userDrawn="1"/>
        </p:nvSpPr>
        <p:spPr bwMode="auto">
          <a:xfrm>
            <a:off x="4462463" y="1171575"/>
            <a:ext cx="1346200" cy="390525"/>
          </a:xfrm>
          <a:custGeom>
            <a:avLst/>
            <a:gdLst>
              <a:gd name="T0" fmla="*/ 165253 w 1784732"/>
              <a:gd name="T1" fmla="*/ 143219 h 506776"/>
              <a:gd name="T2" fmla="*/ 1784732 w 1784732"/>
              <a:gd name="T3" fmla="*/ 0 h 506776"/>
              <a:gd name="T4" fmla="*/ 0 w 1784732"/>
              <a:gd name="T5" fmla="*/ 506776 h 506776"/>
              <a:gd name="T6" fmla="*/ 165253 w 1784732"/>
              <a:gd name="T7" fmla="*/ 143219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1784732"/>
              <a:gd name="T13" fmla="*/ 0 h 506776"/>
              <a:gd name="T14" fmla="*/ 1784732 w 1784732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732" h="506776">
                <a:moveTo>
                  <a:pt x="165253" y="143219"/>
                </a:moveTo>
                <a:lnTo>
                  <a:pt x="1784732" y="0"/>
                </a:lnTo>
                <a:lnTo>
                  <a:pt x="0" y="506776"/>
                </a:lnTo>
                <a:lnTo>
                  <a:pt x="165253" y="143219"/>
                </a:lnTo>
                <a:close/>
              </a:path>
            </a:pathLst>
          </a:custGeom>
          <a:solidFill>
            <a:srgbClr val="290C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任意多边形 50"/>
          <p:cNvSpPr>
            <a:spLocks noChangeArrowheads="1"/>
          </p:cNvSpPr>
          <p:nvPr userDrawn="1"/>
        </p:nvSpPr>
        <p:spPr bwMode="auto">
          <a:xfrm>
            <a:off x="2206625" y="2230438"/>
            <a:ext cx="520700" cy="1149350"/>
          </a:xfrm>
          <a:custGeom>
            <a:avLst/>
            <a:gdLst>
              <a:gd name="T0" fmla="*/ 0 w 694063"/>
              <a:gd name="T1" fmla="*/ 0 h 1553378"/>
              <a:gd name="T2" fmla="*/ 694063 w 694063"/>
              <a:gd name="T3" fmla="*/ 55084 h 1553378"/>
              <a:gd name="T4" fmla="*/ 77118 w 694063"/>
              <a:gd name="T5" fmla="*/ 1553378 h 1553378"/>
              <a:gd name="T6" fmla="*/ 0 w 694063"/>
              <a:gd name="T7" fmla="*/ 0 h 1553378"/>
              <a:gd name="T8" fmla="*/ 0 60000 65536"/>
              <a:gd name="T9" fmla="*/ 0 60000 65536"/>
              <a:gd name="T10" fmla="*/ 0 60000 65536"/>
              <a:gd name="T11" fmla="*/ 0 60000 65536"/>
              <a:gd name="T12" fmla="*/ 0 w 694063"/>
              <a:gd name="T13" fmla="*/ 0 h 1553378"/>
              <a:gd name="T14" fmla="*/ 694063 w 694063"/>
              <a:gd name="T15" fmla="*/ 1553378 h 1553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4063" h="1553378">
                <a:moveTo>
                  <a:pt x="0" y="0"/>
                </a:moveTo>
                <a:lnTo>
                  <a:pt x="694063" y="55084"/>
                </a:lnTo>
                <a:lnTo>
                  <a:pt x="77118" y="1553378"/>
                </a:lnTo>
                <a:lnTo>
                  <a:pt x="0" y="0"/>
                </a:lnTo>
                <a:close/>
              </a:path>
            </a:pathLst>
          </a:custGeom>
          <a:solidFill>
            <a:srgbClr val="EE3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任意多边形 40"/>
          <p:cNvSpPr>
            <a:spLocks noChangeArrowheads="1"/>
          </p:cNvSpPr>
          <p:nvPr userDrawn="1"/>
        </p:nvSpPr>
        <p:spPr bwMode="auto">
          <a:xfrm>
            <a:off x="2405063" y="1131888"/>
            <a:ext cx="1139825" cy="569912"/>
          </a:xfrm>
          <a:custGeom>
            <a:avLst/>
            <a:gdLst>
              <a:gd name="T0" fmla="*/ 0 w 1520328"/>
              <a:gd name="T1" fmla="*/ 638978 h 760164"/>
              <a:gd name="T2" fmla="*/ 991519 w 1520328"/>
              <a:gd name="T3" fmla="*/ 760164 h 760164"/>
              <a:gd name="T4" fmla="*/ 1520328 w 1520328"/>
              <a:gd name="T5" fmla="*/ 0 h 760164"/>
              <a:gd name="T6" fmla="*/ 0 w 1520328"/>
              <a:gd name="T7" fmla="*/ 638978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520328"/>
              <a:gd name="T13" fmla="*/ 0 h 760164"/>
              <a:gd name="T14" fmla="*/ 1520328 w 1520328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0328" h="760164">
                <a:moveTo>
                  <a:pt x="0" y="638978"/>
                </a:moveTo>
                <a:lnTo>
                  <a:pt x="991519" y="760164"/>
                </a:lnTo>
                <a:lnTo>
                  <a:pt x="1520328" y="0"/>
                </a:lnTo>
                <a:lnTo>
                  <a:pt x="0" y="638978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" name="任意多边形 36"/>
          <p:cNvSpPr>
            <a:spLocks noChangeArrowheads="1"/>
          </p:cNvSpPr>
          <p:nvPr userDrawn="1"/>
        </p:nvSpPr>
        <p:spPr bwMode="auto">
          <a:xfrm>
            <a:off x="1858963" y="2603500"/>
            <a:ext cx="414337" cy="768350"/>
          </a:xfrm>
          <a:custGeom>
            <a:avLst/>
            <a:gdLst>
              <a:gd name="T0" fmla="*/ 0 w 550844"/>
              <a:gd name="T1" fmla="*/ 22034 h 1024569"/>
              <a:gd name="T2" fmla="*/ 550844 w 550844"/>
              <a:gd name="T3" fmla="*/ 0 h 1024569"/>
              <a:gd name="T4" fmla="*/ 550844 w 550844"/>
              <a:gd name="T5" fmla="*/ 1024569 h 1024569"/>
              <a:gd name="T6" fmla="*/ 0 w 550844"/>
              <a:gd name="T7" fmla="*/ 22034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1024569"/>
              <a:gd name="T14" fmla="*/ 550844 w 550844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1024569">
                <a:moveTo>
                  <a:pt x="0" y="22034"/>
                </a:moveTo>
                <a:lnTo>
                  <a:pt x="550844" y="0"/>
                </a:lnTo>
                <a:lnTo>
                  <a:pt x="550844" y="1024569"/>
                </a:lnTo>
                <a:lnTo>
                  <a:pt x="0" y="22034"/>
                </a:lnTo>
                <a:close/>
              </a:path>
            </a:pathLst>
          </a:custGeom>
          <a:solidFill>
            <a:srgbClr val="C71F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任意多边形 29"/>
          <p:cNvSpPr>
            <a:spLocks noChangeArrowheads="1"/>
          </p:cNvSpPr>
          <p:nvPr userDrawn="1"/>
        </p:nvSpPr>
        <p:spPr bwMode="auto">
          <a:xfrm>
            <a:off x="1552575" y="1866900"/>
            <a:ext cx="330200" cy="677863"/>
          </a:xfrm>
          <a:custGeom>
            <a:avLst/>
            <a:gdLst>
              <a:gd name="T0" fmla="*/ 429658 w 440675"/>
              <a:gd name="T1" fmla="*/ 0 h 903383"/>
              <a:gd name="T2" fmla="*/ 440675 w 440675"/>
              <a:gd name="T3" fmla="*/ 738130 h 903383"/>
              <a:gd name="T4" fmla="*/ 0 w 440675"/>
              <a:gd name="T5" fmla="*/ 903383 h 903383"/>
              <a:gd name="T6" fmla="*/ 429658 w 440675"/>
              <a:gd name="T7" fmla="*/ 0 h 903383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903383"/>
              <a:gd name="T14" fmla="*/ 440675 w 440675"/>
              <a:gd name="T15" fmla="*/ 903383 h 903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903383">
                <a:moveTo>
                  <a:pt x="429658" y="0"/>
                </a:moveTo>
                <a:lnTo>
                  <a:pt x="440675" y="738130"/>
                </a:lnTo>
                <a:lnTo>
                  <a:pt x="0" y="903383"/>
                </a:lnTo>
                <a:lnTo>
                  <a:pt x="429658" y="0"/>
                </a:lnTo>
                <a:close/>
              </a:path>
            </a:pathLst>
          </a:custGeom>
          <a:solidFill>
            <a:srgbClr val="EA24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任意多边形 5"/>
          <p:cNvSpPr>
            <a:spLocks noChangeArrowheads="1"/>
          </p:cNvSpPr>
          <p:nvPr userDrawn="1"/>
        </p:nvSpPr>
        <p:spPr bwMode="auto">
          <a:xfrm>
            <a:off x="0" y="990600"/>
            <a:ext cx="190500" cy="1016000"/>
          </a:xfrm>
          <a:custGeom>
            <a:avLst/>
            <a:gdLst>
              <a:gd name="T0" fmla="*/ 0 w 242371"/>
              <a:gd name="T1" fmla="*/ 0 h 1355075"/>
              <a:gd name="T2" fmla="*/ 242371 w 242371"/>
              <a:gd name="T3" fmla="*/ 1355075 h 1355075"/>
              <a:gd name="T4" fmla="*/ 0 w 242371"/>
              <a:gd name="T5" fmla="*/ 1178805 h 1355075"/>
              <a:gd name="T6" fmla="*/ 0 w 242371"/>
              <a:gd name="T7" fmla="*/ 0 h 1355075"/>
              <a:gd name="T8" fmla="*/ 0 60000 65536"/>
              <a:gd name="T9" fmla="*/ 0 60000 65536"/>
              <a:gd name="T10" fmla="*/ 0 60000 65536"/>
              <a:gd name="T11" fmla="*/ 0 60000 65536"/>
              <a:gd name="T12" fmla="*/ 0 w 242371"/>
              <a:gd name="T13" fmla="*/ 0 h 1355075"/>
              <a:gd name="T14" fmla="*/ 242371 w 242371"/>
              <a:gd name="T15" fmla="*/ 1355075 h 1355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371" h="1355075">
                <a:moveTo>
                  <a:pt x="0" y="0"/>
                </a:moveTo>
                <a:lnTo>
                  <a:pt x="242371" y="1355075"/>
                </a:lnTo>
                <a:lnTo>
                  <a:pt x="0" y="1178805"/>
                </a:lnTo>
                <a:lnTo>
                  <a:pt x="0" y="0"/>
                </a:lnTo>
                <a:close/>
              </a:path>
            </a:pathLst>
          </a:custGeom>
          <a:solidFill>
            <a:srgbClr val="E725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 6"/>
          <p:cNvSpPr>
            <a:spLocks noChangeArrowheads="1"/>
          </p:cNvSpPr>
          <p:nvPr userDrawn="1"/>
        </p:nvSpPr>
        <p:spPr bwMode="auto">
          <a:xfrm>
            <a:off x="-15875" y="938213"/>
            <a:ext cx="1114425" cy="1069975"/>
          </a:xfrm>
          <a:custGeom>
            <a:avLst/>
            <a:gdLst>
              <a:gd name="T0" fmla="*/ 0 w 1454226"/>
              <a:gd name="T1" fmla="*/ 0 h 1388126"/>
              <a:gd name="T2" fmla="*/ 1454226 w 1454226"/>
              <a:gd name="T3" fmla="*/ 517793 h 1388126"/>
              <a:gd name="T4" fmla="*/ 253388 w 1454226"/>
              <a:gd name="T5" fmla="*/ 1388126 h 1388126"/>
              <a:gd name="T6" fmla="*/ 0 w 1454226"/>
              <a:gd name="T7" fmla="*/ 0 h 1388126"/>
              <a:gd name="T8" fmla="*/ 0 60000 65536"/>
              <a:gd name="T9" fmla="*/ 0 60000 65536"/>
              <a:gd name="T10" fmla="*/ 0 60000 65536"/>
              <a:gd name="T11" fmla="*/ 0 60000 65536"/>
              <a:gd name="T12" fmla="*/ 0 w 1454226"/>
              <a:gd name="T13" fmla="*/ 0 h 1388126"/>
              <a:gd name="T14" fmla="*/ 1454226 w 1454226"/>
              <a:gd name="T15" fmla="*/ 1388126 h 1388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4226" h="1388126">
                <a:moveTo>
                  <a:pt x="0" y="0"/>
                </a:moveTo>
                <a:lnTo>
                  <a:pt x="1454226" y="517793"/>
                </a:lnTo>
                <a:lnTo>
                  <a:pt x="253388" y="1388126"/>
                </a:lnTo>
                <a:lnTo>
                  <a:pt x="0" y="0"/>
                </a:lnTo>
                <a:close/>
              </a:path>
            </a:pathLst>
          </a:custGeom>
          <a:solidFill>
            <a:srgbClr val="EE64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" name="任意多边形 7"/>
          <p:cNvSpPr>
            <a:spLocks noChangeArrowheads="1"/>
          </p:cNvSpPr>
          <p:nvPr userDrawn="1"/>
        </p:nvSpPr>
        <p:spPr bwMode="auto">
          <a:xfrm>
            <a:off x="-7938" y="1322388"/>
            <a:ext cx="1116013" cy="1082675"/>
          </a:xfrm>
          <a:custGeom>
            <a:avLst/>
            <a:gdLst>
              <a:gd name="T0" fmla="*/ 1465243 w 1465243"/>
              <a:gd name="T1" fmla="*/ 0 h 1443209"/>
              <a:gd name="T2" fmla="*/ 1167788 w 1465243"/>
              <a:gd name="T3" fmla="*/ 1366091 h 1443209"/>
              <a:gd name="T4" fmla="*/ 0 w 1465243"/>
              <a:gd name="T5" fmla="*/ 1443209 h 1443209"/>
              <a:gd name="T6" fmla="*/ 11017 w 1465243"/>
              <a:gd name="T7" fmla="*/ 1024568 h 1443209"/>
              <a:gd name="T8" fmla="*/ 1465243 w 1465243"/>
              <a:gd name="T9" fmla="*/ 0 h 1443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243"/>
              <a:gd name="T16" fmla="*/ 0 h 1443209"/>
              <a:gd name="T17" fmla="*/ 1465243 w 1465243"/>
              <a:gd name="T18" fmla="*/ 1443209 h 1443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243" h="1443209">
                <a:moveTo>
                  <a:pt x="1465243" y="0"/>
                </a:moveTo>
                <a:lnTo>
                  <a:pt x="1167788" y="1366091"/>
                </a:lnTo>
                <a:lnTo>
                  <a:pt x="0" y="1443209"/>
                </a:lnTo>
                <a:lnTo>
                  <a:pt x="11017" y="1024568"/>
                </a:lnTo>
                <a:lnTo>
                  <a:pt x="1465243" y="0"/>
                </a:lnTo>
                <a:close/>
              </a:path>
            </a:pathLst>
          </a:custGeom>
          <a:solidFill>
            <a:srgbClr val="EB403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8"/>
          <p:cNvSpPr>
            <a:spLocks noChangeArrowheads="1"/>
          </p:cNvSpPr>
          <p:nvPr userDrawn="1"/>
        </p:nvSpPr>
        <p:spPr bwMode="auto">
          <a:xfrm>
            <a:off x="-139700" y="1760538"/>
            <a:ext cx="312738" cy="438150"/>
          </a:xfrm>
          <a:custGeom>
            <a:avLst/>
            <a:gdLst>
              <a:gd name="T0" fmla="*/ 418641 w 418641"/>
              <a:gd name="T1" fmla="*/ 308472 h 583894"/>
              <a:gd name="T2" fmla="*/ 0 w 418641"/>
              <a:gd name="T3" fmla="*/ 583894 h 583894"/>
              <a:gd name="T4" fmla="*/ 77118 w 418641"/>
              <a:gd name="T5" fmla="*/ 0 h 583894"/>
              <a:gd name="T6" fmla="*/ 418641 w 418641"/>
              <a:gd name="T7" fmla="*/ 308472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418641"/>
              <a:gd name="T13" fmla="*/ 0 h 583894"/>
              <a:gd name="T14" fmla="*/ 418641 w 418641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641" h="583894">
                <a:moveTo>
                  <a:pt x="418641" y="308472"/>
                </a:moveTo>
                <a:lnTo>
                  <a:pt x="0" y="583894"/>
                </a:lnTo>
                <a:lnTo>
                  <a:pt x="77118" y="0"/>
                </a:lnTo>
                <a:lnTo>
                  <a:pt x="418641" y="308472"/>
                </a:lnTo>
                <a:close/>
              </a:path>
            </a:pathLst>
          </a:custGeom>
          <a:solidFill>
            <a:srgbClr val="D920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" name="任意多边形 9"/>
          <p:cNvSpPr>
            <a:spLocks noChangeArrowheads="1"/>
          </p:cNvSpPr>
          <p:nvPr userDrawn="1"/>
        </p:nvSpPr>
        <p:spPr bwMode="auto">
          <a:xfrm>
            <a:off x="-57150" y="2338388"/>
            <a:ext cx="965200" cy="412750"/>
          </a:xfrm>
          <a:custGeom>
            <a:avLst/>
            <a:gdLst>
              <a:gd name="T0" fmla="*/ 22034 w 1288973"/>
              <a:gd name="T1" fmla="*/ 88135 h 550844"/>
              <a:gd name="T2" fmla="*/ 1288973 w 1288973"/>
              <a:gd name="T3" fmla="*/ 0 h 550844"/>
              <a:gd name="T4" fmla="*/ 0 w 1288973"/>
              <a:gd name="T5" fmla="*/ 550844 h 550844"/>
              <a:gd name="T6" fmla="*/ 22034 w 1288973"/>
              <a:gd name="T7" fmla="*/ 88135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550844"/>
              <a:gd name="T14" fmla="*/ 1288973 w 1288973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550844">
                <a:moveTo>
                  <a:pt x="22034" y="88135"/>
                </a:moveTo>
                <a:lnTo>
                  <a:pt x="1288973" y="0"/>
                </a:lnTo>
                <a:lnTo>
                  <a:pt x="0" y="550844"/>
                </a:lnTo>
                <a:lnTo>
                  <a:pt x="22034" y="88135"/>
                </a:lnTo>
                <a:close/>
              </a:path>
            </a:pathLst>
          </a:custGeom>
          <a:solidFill>
            <a:srgbClr val="3911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任意多边形 10"/>
          <p:cNvSpPr>
            <a:spLocks noChangeArrowheads="1"/>
          </p:cNvSpPr>
          <p:nvPr userDrawn="1"/>
        </p:nvSpPr>
        <p:spPr bwMode="auto">
          <a:xfrm>
            <a:off x="-7938" y="2330450"/>
            <a:ext cx="884238" cy="552450"/>
          </a:xfrm>
          <a:custGeom>
            <a:avLst/>
            <a:gdLst>
              <a:gd name="T0" fmla="*/ 1178805 w 1178805"/>
              <a:gd name="T1" fmla="*/ 0 h 738131"/>
              <a:gd name="T2" fmla="*/ 859316 w 1178805"/>
              <a:gd name="T3" fmla="*/ 661013 h 738131"/>
              <a:gd name="T4" fmla="*/ 11017 w 1178805"/>
              <a:gd name="T5" fmla="*/ 738131 h 738131"/>
              <a:gd name="T6" fmla="*/ 0 w 1178805"/>
              <a:gd name="T7" fmla="*/ 528810 h 738131"/>
              <a:gd name="T8" fmla="*/ 1178805 w 1178805"/>
              <a:gd name="T9" fmla="*/ 0 h 738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8805"/>
              <a:gd name="T16" fmla="*/ 0 h 738131"/>
              <a:gd name="T17" fmla="*/ 1178805 w 1178805"/>
              <a:gd name="T18" fmla="*/ 738131 h 738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8805" h="738131">
                <a:moveTo>
                  <a:pt x="1178805" y="0"/>
                </a:moveTo>
                <a:lnTo>
                  <a:pt x="859316" y="661013"/>
                </a:lnTo>
                <a:lnTo>
                  <a:pt x="11017" y="738131"/>
                </a:lnTo>
                <a:lnTo>
                  <a:pt x="0" y="528810"/>
                </a:lnTo>
                <a:lnTo>
                  <a:pt x="1178805" y="0"/>
                </a:lnTo>
                <a:close/>
              </a:path>
            </a:pathLst>
          </a:custGeom>
          <a:solidFill>
            <a:srgbClr val="660C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任意多边形 11"/>
          <p:cNvSpPr>
            <a:spLocks noChangeArrowheads="1"/>
          </p:cNvSpPr>
          <p:nvPr userDrawn="1"/>
        </p:nvSpPr>
        <p:spPr bwMode="auto">
          <a:xfrm>
            <a:off x="-57150" y="2825750"/>
            <a:ext cx="701675" cy="669925"/>
          </a:xfrm>
          <a:custGeom>
            <a:avLst/>
            <a:gdLst>
              <a:gd name="T0" fmla="*/ 44067 w 936433"/>
              <a:gd name="T1" fmla="*/ 55084 h 892366"/>
              <a:gd name="T2" fmla="*/ 936433 w 936433"/>
              <a:gd name="T3" fmla="*/ 0 h 892366"/>
              <a:gd name="T4" fmla="*/ 363556 w 936433"/>
              <a:gd name="T5" fmla="*/ 760163 h 892366"/>
              <a:gd name="T6" fmla="*/ 0 w 936433"/>
              <a:gd name="T7" fmla="*/ 892366 h 892366"/>
              <a:gd name="T8" fmla="*/ 44067 w 936433"/>
              <a:gd name="T9" fmla="*/ 55084 h 892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433"/>
              <a:gd name="T16" fmla="*/ 0 h 892366"/>
              <a:gd name="T17" fmla="*/ 936433 w 936433"/>
              <a:gd name="T18" fmla="*/ 892366 h 892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433" h="892366">
                <a:moveTo>
                  <a:pt x="44067" y="55084"/>
                </a:moveTo>
                <a:lnTo>
                  <a:pt x="936433" y="0"/>
                </a:lnTo>
                <a:lnTo>
                  <a:pt x="363556" y="760163"/>
                </a:lnTo>
                <a:lnTo>
                  <a:pt x="0" y="892366"/>
                </a:lnTo>
                <a:lnTo>
                  <a:pt x="44067" y="55084"/>
                </a:lnTo>
                <a:close/>
              </a:path>
            </a:pathLst>
          </a:custGeom>
          <a:solidFill>
            <a:srgbClr val="8215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7" name="任意多边形 13"/>
          <p:cNvSpPr>
            <a:spLocks noChangeArrowheads="1"/>
          </p:cNvSpPr>
          <p:nvPr userDrawn="1"/>
        </p:nvSpPr>
        <p:spPr bwMode="auto">
          <a:xfrm>
            <a:off x="198438" y="2784475"/>
            <a:ext cx="1189037" cy="628650"/>
          </a:xfrm>
          <a:custGeom>
            <a:avLst/>
            <a:gdLst>
              <a:gd name="T0" fmla="*/ 572877 w 1586429"/>
              <a:gd name="T1" fmla="*/ 66102 h 837282"/>
              <a:gd name="T2" fmla="*/ 1586429 w 1586429"/>
              <a:gd name="T3" fmla="*/ 0 h 837282"/>
              <a:gd name="T4" fmla="*/ 0 w 1586429"/>
              <a:gd name="T5" fmla="*/ 837282 h 837282"/>
              <a:gd name="T6" fmla="*/ 572877 w 1586429"/>
              <a:gd name="T7" fmla="*/ 66102 h 837282"/>
              <a:gd name="T8" fmla="*/ 0 60000 65536"/>
              <a:gd name="T9" fmla="*/ 0 60000 65536"/>
              <a:gd name="T10" fmla="*/ 0 60000 65536"/>
              <a:gd name="T11" fmla="*/ 0 60000 65536"/>
              <a:gd name="T12" fmla="*/ 0 w 1586429"/>
              <a:gd name="T13" fmla="*/ 0 h 837282"/>
              <a:gd name="T14" fmla="*/ 1586429 w 1586429"/>
              <a:gd name="T15" fmla="*/ 837282 h 837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6429" h="837282">
                <a:moveTo>
                  <a:pt x="572877" y="66102"/>
                </a:moveTo>
                <a:lnTo>
                  <a:pt x="1586429" y="0"/>
                </a:lnTo>
                <a:lnTo>
                  <a:pt x="0" y="837282"/>
                </a:lnTo>
                <a:lnTo>
                  <a:pt x="572877" y="66102"/>
                </a:lnTo>
                <a:close/>
              </a:path>
            </a:pathLst>
          </a:custGeom>
          <a:solidFill>
            <a:srgbClr val="BC203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任意多边形 15"/>
          <p:cNvSpPr>
            <a:spLocks noChangeArrowheads="1"/>
          </p:cNvSpPr>
          <p:nvPr userDrawn="1"/>
        </p:nvSpPr>
        <p:spPr bwMode="auto">
          <a:xfrm>
            <a:off x="-320675" y="2786063"/>
            <a:ext cx="2586038" cy="950912"/>
          </a:xfrm>
          <a:custGeom>
            <a:avLst/>
            <a:gdLst>
              <a:gd name="T0" fmla="*/ 220338 w 3448280"/>
              <a:gd name="T1" fmla="*/ 980501 h 1255923"/>
              <a:gd name="T2" fmla="*/ 2258458 w 3448280"/>
              <a:gd name="T3" fmla="*/ 0 h 1255923"/>
              <a:gd name="T4" fmla="*/ 3448280 w 3448280"/>
              <a:gd name="T5" fmla="*/ 771181 h 1255923"/>
              <a:gd name="T6" fmla="*/ 0 w 3448280"/>
              <a:gd name="T7" fmla="*/ 1255923 h 1255923"/>
              <a:gd name="T8" fmla="*/ 220338 w 3448280"/>
              <a:gd name="T9" fmla="*/ 980501 h 1255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280"/>
              <a:gd name="T16" fmla="*/ 0 h 1255923"/>
              <a:gd name="T17" fmla="*/ 3448280 w 3448280"/>
              <a:gd name="T18" fmla="*/ 1255923 h 1255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280" h="1255923">
                <a:moveTo>
                  <a:pt x="220338" y="980501"/>
                </a:moveTo>
                <a:lnTo>
                  <a:pt x="2258458" y="0"/>
                </a:lnTo>
                <a:lnTo>
                  <a:pt x="3448280" y="771181"/>
                </a:lnTo>
                <a:lnTo>
                  <a:pt x="0" y="1255923"/>
                </a:lnTo>
                <a:lnTo>
                  <a:pt x="220338" y="980501"/>
                </a:lnTo>
                <a:close/>
              </a:path>
            </a:pathLst>
          </a:custGeom>
          <a:solidFill>
            <a:srgbClr val="CE21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" name="任意多边形 17"/>
          <p:cNvSpPr>
            <a:spLocks noChangeArrowheads="1"/>
          </p:cNvSpPr>
          <p:nvPr userDrawn="1"/>
        </p:nvSpPr>
        <p:spPr bwMode="auto">
          <a:xfrm>
            <a:off x="1346200" y="2611438"/>
            <a:ext cx="942975" cy="784225"/>
          </a:xfrm>
          <a:custGeom>
            <a:avLst/>
            <a:gdLst>
              <a:gd name="T0" fmla="*/ 0 w 1255923"/>
              <a:gd name="T1" fmla="*/ 242371 h 1024569"/>
              <a:gd name="T2" fmla="*/ 705080 w 1255923"/>
              <a:gd name="T3" fmla="*/ 0 h 1024569"/>
              <a:gd name="T4" fmla="*/ 1255923 w 1255923"/>
              <a:gd name="T5" fmla="*/ 1024569 h 1024569"/>
              <a:gd name="T6" fmla="*/ 0 w 1255923"/>
              <a:gd name="T7" fmla="*/ 242371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1255923"/>
              <a:gd name="T13" fmla="*/ 0 h 1024569"/>
              <a:gd name="T14" fmla="*/ 1255923 w 1255923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5923" h="1024569">
                <a:moveTo>
                  <a:pt x="0" y="242371"/>
                </a:moveTo>
                <a:lnTo>
                  <a:pt x="705080" y="0"/>
                </a:lnTo>
                <a:lnTo>
                  <a:pt x="1255923" y="1024569"/>
                </a:lnTo>
                <a:lnTo>
                  <a:pt x="0" y="242371"/>
                </a:lnTo>
                <a:close/>
              </a:path>
            </a:pathLst>
          </a:custGeom>
          <a:solidFill>
            <a:srgbClr val="D11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任意多边形 18"/>
          <p:cNvSpPr>
            <a:spLocks noChangeArrowheads="1"/>
          </p:cNvSpPr>
          <p:nvPr userDrawn="1"/>
        </p:nvSpPr>
        <p:spPr bwMode="auto">
          <a:xfrm>
            <a:off x="1214438" y="2635250"/>
            <a:ext cx="644525" cy="165100"/>
          </a:xfrm>
          <a:custGeom>
            <a:avLst/>
            <a:gdLst>
              <a:gd name="T0" fmla="*/ 0 w 859315"/>
              <a:gd name="T1" fmla="*/ 11017 h 253388"/>
              <a:gd name="T2" fmla="*/ 859315 w 859315"/>
              <a:gd name="T3" fmla="*/ 0 h 253388"/>
              <a:gd name="T4" fmla="*/ 220337 w 859315"/>
              <a:gd name="T5" fmla="*/ 253388 h 253388"/>
              <a:gd name="T6" fmla="*/ 0 w 859315"/>
              <a:gd name="T7" fmla="*/ 11017 h 253388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253388"/>
              <a:gd name="T14" fmla="*/ 859315 w 859315"/>
              <a:gd name="T15" fmla="*/ 253388 h 253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253388">
                <a:moveTo>
                  <a:pt x="0" y="11017"/>
                </a:moveTo>
                <a:lnTo>
                  <a:pt x="859315" y="0"/>
                </a:lnTo>
                <a:lnTo>
                  <a:pt x="220337" y="253388"/>
                </a:lnTo>
                <a:lnTo>
                  <a:pt x="0" y="11017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任意多边形 19"/>
          <p:cNvSpPr>
            <a:spLocks noChangeArrowheads="1"/>
          </p:cNvSpPr>
          <p:nvPr userDrawn="1"/>
        </p:nvSpPr>
        <p:spPr bwMode="auto">
          <a:xfrm>
            <a:off x="1222375" y="2420938"/>
            <a:ext cx="661988" cy="231775"/>
          </a:xfrm>
          <a:custGeom>
            <a:avLst/>
            <a:gdLst>
              <a:gd name="T0" fmla="*/ 0 w 881350"/>
              <a:gd name="T1" fmla="*/ 297456 h 308473"/>
              <a:gd name="T2" fmla="*/ 881350 w 881350"/>
              <a:gd name="T3" fmla="*/ 0 h 308473"/>
              <a:gd name="T4" fmla="*/ 837282 w 881350"/>
              <a:gd name="T5" fmla="*/ 308473 h 308473"/>
              <a:gd name="T6" fmla="*/ 0 w 881350"/>
              <a:gd name="T7" fmla="*/ 297456 h 308473"/>
              <a:gd name="T8" fmla="*/ 0 60000 65536"/>
              <a:gd name="T9" fmla="*/ 0 60000 65536"/>
              <a:gd name="T10" fmla="*/ 0 60000 65536"/>
              <a:gd name="T11" fmla="*/ 0 60000 65536"/>
              <a:gd name="T12" fmla="*/ 0 w 881350"/>
              <a:gd name="T13" fmla="*/ 0 h 308473"/>
              <a:gd name="T14" fmla="*/ 881350 w 881350"/>
              <a:gd name="T15" fmla="*/ 308473 h 308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350" h="308473">
                <a:moveTo>
                  <a:pt x="0" y="297456"/>
                </a:moveTo>
                <a:lnTo>
                  <a:pt x="881350" y="0"/>
                </a:lnTo>
                <a:lnTo>
                  <a:pt x="837282" y="308473"/>
                </a:lnTo>
                <a:lnTo>
                  <a:pt x="0" y="297456"/>
                </a:lnTo>
                <a:close/>
              </a:path>
            </a:pathLst>
          </a:custGeom>
          <a:solidFill>
            <a:srgbClr val="A61E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" name="任意多边形 21"/>
          <p:cNvSpPr>
            <a:spLocks noChangeArrowheads="1"/>
          </p:cNvSpPr>
          <p:nvPr userDrawn="1"/>
        </p:nvSpPr>
        <p:spPr bwMode="auto">
          <a:xfrm>
            <a:off x="884238" y="2189163"/>
            <a:ext cx="355600" cy="479425"/>
          </a:xfrm>
          <a:custGeom>
            <a:avLst/>
            <a:gdLst>
              <a:gd name="T0" fmla="*/ 0 w 473725"/>
              <a:gd name="T1" fmla="*/ 187287 h 638978"/>
              <a:gd name="T2" fmla="*/ 451691 w 473725"/>
              <a:gd name="T3" fmla="*/ 0 h 638978"/>
              <a:gd name="T4" fmla="*/ 473725 w 473725"/>
              <a:gd name="T5" fmla="*/ 638978 h 638978"/>
              <a:gd name="T6" fmla="*/ 0 w 473725"/>
              <a:gd name="T7" fmla="*/ 187287 h 6389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638978"/>
              <a:gd name="T14" fmla="*/ 473725 w 473725"/>
              <a:gd name="T15" fmla="*/ 638978 h 6389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638978">
                <a:moveTo>
                  <a:pt x="0" y="187287"/>
                </a:moveTo>
                <a:lnTo>
                  <a:pt x="451691" y="0"/>
                </a:lnTo>
                <a:lnTo>
                  <a:pt x="473725" y="638978"/>
                </a:lnTo>
                <a:lnTo>
                  <a:pt x="0" y="187287"/>
                </a:lnTo>
                <a:close/>
              </a:path>
            </a:pathLst>
          </a:custGeom>
          <a:solidFill>
            <a:srgbClr val="BD20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任意多边形 22"/>
          <p:cNvSpPr>
            <a:spLocks noChangeArrowheads="1"/>
          </p:cNvSpPr>
          <p:nvPr userDrawn="1"/>
        </p:nvSpPr>
        <p:spPr bwMode="auto">
          <a:xfrm>
            <a:off x="858838" y="1314450"/>
            <a:ext cx="355600" cy="1031875"/>
          </a:xfrm>
          <a:custGeom>
            <a:avLst/>
            <a:gdLst>
              <a:gd name="T0" fmla="*/ 319489 w 473726"/>
              <a:gd name="T1" fmla="*/ 0 h 1377108"/>
              <a:gd name="T2" fmla="*/ 473726 w 473726"/>
              <a:gd name="T3" fmla="*/ 1244906 h 1377108"/>
              <a:gd name="T4" fmla="*/ 0 w 473726"/>
              <a:gd name="T5" fmla="*/ 1377108 h 1377108"/>
              <a:gd name="T6" fmla="*/ 319489 w 473726"/>
              <a:gd name="T7" fmla="*/ 0 h 137710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6"/>
              <a:gd name="T13" fmla="*/ 0 h 1377108"/>
              <a:gd name="T14" fmla="*/ 473726 w 473726"/>
              <a:gd name="T15" fmla="*/ 1377108 h 1377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6" h="1377108">
                <a:moveTo>
                  <a:pt x="319489" y="0"/>
                </a:moveTo>
                <a:lnTo>
                  <a:pt x="473726" y="1244906"/>
                </a:lnTo>
                <a:lnTo>
                  <a:pt x="0" y="1377108"/>
                </a:lnTo>
                <a:lnTo>
                  <a:pt x="319489" y="0"/>
                </a:lnTo>
                <a:close/>
              </a:path>
            </a:pathLst>
          </a:custGeom>
          <a:solidFill>
            <a:srgbClr val="F172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任意多边形 24"/>
          <p:cNvSpPr>
            <a:spLocks noChangeArrowheads="1"/>
          </p:cNvSpPr>
          <p:nvPr userDrawn="1"/>
        </p:nvSpPr>
        <p:spPr bwMode="auto">
          <a:xfrm>
            <a:off x="1090613" y="1330325"/>
            <a:ext cx="347662" cy="982663"/>
          </a:xfrm>
          <a:custGeom>
            <a:avLst/>
            <a:gdLst>
              <a:gd name="T0" fmla="*/ 0 w 451692"/>
              <a:gd name="T1" fmla="*/ 0 h 1233889"/>
              <a:gd name="T2" fmla="*/ 451692 w 451692"/>
              <a:gd name="T3" fmla="*/ 352539 h 1233889"/>
              <a:gd name="T4" fmla="*/ 165253 w 451692"/>
              <a:gd name="T5" fmla="*/ 1233889 h 1233889"/>
              <a:gd name="T6" fmla="*/ 0 w 451692"/>
              <a:gd name="T7" fmla="*/ 0 h 1233889"/>
              <a:gd name="T8" fmla="*/ 0 60000 65536"/>
              <a:gd name="T9" fmla="*/ 0 60000 65536"/>
              <a:gd name="T10" fmla="*/ 0 60000 65536"/>
              <a:gd name="T11" fmla="*/ 0 60000 65536"/>
              <a:gd name="T12" fmla="*/ 0 w 451692"/>
              <a:gd name="T13" fmla="*/ 0 h 1233889"/>
              <a:gd name="T14" fmla="*/ 451692 w 451692"/>
              <a:gd name="T15" fmla="*/ 1233889 h 1233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1692" h="1233889">
                <a:moveTo>
                  <a:pt x="0" y="0"/>
                </a:moveTo>
                <a:lnTo>
                  <a:pt x="451692" y="352539"/>
                </a:lnTo>
                <a:lnTo>
                  <a:pt x="165253" y="1233889"/>
                </a:lnTo>
                <a:lnTo>
                  <a:pt x="0" y="0"/>
                </a:lnTo>
                <a:close/>
              </a:path>
            </a:pathLst>
          </a:custGeom>
          <a:solidFill>
            <a:srgbClr val="E925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任意多边形 25"/>
          <p:cNvSpPr>
            <a:spLocks noChangeArrowheads="1"/>
          </p:cNvSpPr>
          <p:nvPr userDrawn="1"/>
        </p:nvSpPr>
        <p:spPr bwMode="auto">
          <a:xfrm>
            <a:off x="1231900" y="1593850"/>
            <a:ext cx="635000" cy="603250"/>
          </a:xfrm>
          <a:custGeom>
            <a:avLst/>
            <a:gdLst>
              <a:gd name="T0" fmla="*/ 275422 w 848299"/>
              <a:gd name="T1" fmla="*/ 0 h 804232"/>
              <a:gd name="T2" fmla="*/ 848299 w 848299"/>
              <a:gd name="T3" fmla="*/ 407625 h 804232"/>
              <a:gd name="T4" fmla="*/ 0 w 848299"/>
              <a:gd name="T5" fmla="*/ 804232 h 804232"/>
              <a:gd name="T6" fmla="*/ 275422 w 848299"/>
              <a:gd name="T7" fmla="*/ 0 h 804232"/>
              <a:gd name="T8" fmla="*/ 0 60000 65536"/>
              <a:gd name="T9" fmla="*/ 0 60000 65536"/>
              <a:gd name="T10" fmla="*/ 0 60000 65536"/>
              <a:gd name="T11" fmla="*/ 0 60000 65536"/>
              <a:gd name="T12" fmla="*/ 0 w 848299"/>
              <a:gd name="T13" fmla="*/ 0 h 804232"/>
              <a:gd name="T14" fmla="*/ 848299 w 848299"/>
              <a:gd name="T15" fmla="*/ 804232 h 804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8299" h="804232">
                <a:moveTo>
                  <a:pt x="275422" y="0"/>
                </a:moveTo>
                <a:lnTo>
                  <a:pt x="848299" y="407625"/>
                </a:lnTo>
                <a:lnTo>
                  <a:pt x="0" y="804232"/>
                </a:lnTo>
                <a:lnTo>
                  <a:pt x="275422" y="0"/>
                </a:lnTo>
                <a:close/>
              </a:path>
            </a:pathLst>
          </a:custGeom>
          <a:solidFill>
            <a:srgbClr val="C92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" name="任意多边形 27"/>
          <p:cNvSpPr>
            <a:spLocks noChangeArrowheads="1"/>
          </p:cNvSpPr>
          <p:nvPr userDrawn="1"/>
        </p:nvSpPr>
        <p:spPr bwMode="auto">
          <a:xfrm>
            <a:off x="1222375" y="2206625"/>
            <a:ext cx="223838" cy="438150"/>
          </a:xfrm>
          <a:custGeom>
            <a:avLst/>
            <a:gdLst>
              <a:gd name="T0" fmla="*/ 0 w 297456"/>
              <a:gd name="T1" fmla="*/ 0 h 583894"/>
              <a:gd name="T2" fmla="*/ 297456 w 297456"/>
              <a:gd name="T3" fmla="*/ 242371 h 583894"/>
              <a:gd name="T4" fmla="*/ 0 w 297456"/>
              <a:gd name="T5" fmla="*/ 583894 h 583894"/>
              <a:gd name="T6" fmla="*/ 0 w 297456"/>
              <a:gd name="T7" fmla="*/ 0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297456"/>
              <a:gd name="T13" fmla="*/ 0 h 583894"/>
              <a:gd name="T14" fmla="*/ 297456 w 297456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6" h="583894">
                <a:moveTo>
                  <a:pt x="0" y="0"/>
                </a:moveTo>
                <a:lnTo>
                  <a:pt x="297456" y="242371"/>
                </a:lnTo>
                <a:lnTo>
                  <a:pt x="0" y="583894"/>
                </a:lnTo>
                <a:lnTo>
                  <a:pt x="0" y="0"/>
                </a:lnTo>
                <a:close/>
              </a:path>
            </a:pathLst>
          </a:custGeom>
          <a:solidFill>
            <a:srgbClr val="5F0B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7" name="任意多边形 32"/>
          <p:cNvSpPr>
            <a:spLocks noChangeArrowheads="1"/>
          </p:cNvSpPr>
          <p:nvPr userDrawn="1"/>
        </p:nvSpPr>
        <p:spPr bwMode="auto">
          <a:xfrm>
            <a:off x="1420813" y="1593850"/>
            <a:ext cx="900112" cy="736600"/>
          </a:xfrm>
          <a:custGeom>
            <a:avLst/>
            <a:gdLst>
              <a:gd name="T0" fmla="*/ 0 w 1134738"/>
              <a:gd name="T1" fmla="*/ 0 h 881350"/>
              <a:gd name="T2" fmla="*/ 1134738 w 1134738"/>
              <a:gd name="T3" fmla="*/ 881350 h 881350"/>
              <a:gd name="T4" fmla="*/ 627962 w 1134738"/>
              <a:gd name="T5" fmla="*/ 165253 h 881350"/>
              <a:gd name="T6" fmla="*/ 0 w 1134738"/>
              <a:gd name="T7" fmla="*/ 0 h 881350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881350"/>
              <a:gd name="T14" fmla="*/ 1134738 w 1134738"/>
              <a:gd name="T15" fmla="*/ 881350 h 881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881350">
                <a:moveTo>
                  <a:pt x="0" y="0"/>
                </a:moveTo>
                <a:lnTo>
                  <a:pt x="1134738" y="881350"/>
                </a:lnTo>
                <a:lnTo>
                  <a:pt x="627962" y="165253"/>
                </a:lnTo>
                <a:lnTo>
                  <a:pt x="0" y="0"/>
                </a:lnTo>
                <a:close/>
              </a:path>
            </a:pathLst>
          </a:custGeom>
          <a:solidFill>
            <a:srgbClr val="EA2E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8" name="任意多边形 33"/>
          <p:cNvSpPr>
            <a:spLocks noChangeArrowheads="1"/>
          </p:cNvSpPr>
          <p:nvPr userDrawn="1"/>
        </p:nvSpPr>
        <p:spPr bwMode="auto">
          <a:xfrm>
            <a:off x="1866900" y="1949450"/>
            <a:ext cx="388938" cy="447675"/>
          </a:xfrm>
          <a:custGeom>
            <a:avLst/>
            <a:gdLst>
              <a:gd name="T0" fmla="*/ 517793 w 517793"/>
              <a:gd name="T1" fmla="*/ 418641 h 594911"/>
              <a:gd name="T2" fmla="*/ 0 w 517793"/>
              <a:gd name="T3" fmla="*/ 594911 h 594911"/>
              <a:gd name="T4" fmla="*/ 11017 w 517793"/>
              <a:gd name="T5" fmla="*/ 0 h 594911"/>
              <a:gd name="T6" fmla="*/ 517793 w 517793"/>
              <a:gd name="T7" fmla="*/ 418641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17793"/>
              <a:gd name="T13" fmla="*/ 0 h 594911"/>
              <a:gd name="T14" fmla="*/ 517793 w 51779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793" h="594911">
                <a:moveTo>
                  <a:pt x="517793" y="418641"/>
                </a:moveTo>
                <a:lnTo>
                  <a:pt x="0" y="594911"/>
                </a:lnTo>
                <a:lnTo>
                  <a:pt x="11017" y="0"/>
                </a:lnTo>
                <a:lnTo>
                  <a:pt x="517793" y="418641"/>
                </a:lnTo>
                <a:close/>
              </a:path>
            </a:pathLst>
          </a:custGeom>
          <a:solidFill>
            <a:srgbClr val="C41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任意多边形 37"/>
          <p:cNvSpPr>
            <a:spLocks noChangeArrowheads="1"/>
          </p:cNvSpPr>
          <p:nvPr userDrawn="1"/>
        </p:nvSpPr>
        <p:spPr bwMode="auto">
          <a:xfrm>
            <a:off x="1454150" y="1273175"/>
            <a:ext cx="933450" cy="461963"/>
          </a:xfrm>
          <a:custGeom>
            <a:avLst/>
            <a:gdLst>
              <a:gd name="T0" fmla="*/ 0 w 1244906"/>
              <a:gd name="T1" fmla="*/ 418641 h 572878"/>
              <a:gd name="T2" fmla="*/ 1244906 w 1244906"/>
              <a:gd name="T3" fmla="*/ 0 h 572878"/>
              <a:gd name="T4" fmla="*/ 561861 w 1244906"/>
              <a:gd name="T5" fmla="*/ 572878 h 572878"/>
              <a:gd name="T6" fmla="*/ 0 w 1244906"/>
              <a:gd name="T7" fmla="*/ 418641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1244906"/>
              <a:gd name="T13" fmla="*/ 0 h 572878"/>
              <a:gd name="T14" fmla="*/ 1244906 w 1244906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906" h="572878">
                <a:moveTo>
                  <a:pt x="0" y="418641"/>
                </a:moveTo>
                <a:lnTo>
                  <a:pt x="1244906" y="0"/>
                </a:lnTo>
                <a:lnTo>
                  <a:pt x="561861" y="572878"/>
                </a:lnTo>
                <a:lnTo>
                  <a:pt x="0" y="418641"/>
                </a:lnTo>
                <a:close/>
              </a:path>
            </a:pathLst>
          </a:custGeom>
          <a:solidFill>
            <a:srgbClr val="F26F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0" name="任意多边形 41"/>
          <p:cNvSpPr>
            <a:spLocks noChangeArrowheads="1"/>
          </p:cNvSpPr>
          <p:nvPr userDrawn="1"/>
        </p:nvSpPr>
        <p:spPr bwMode="auto">
          <a:xfrm>
            <a:off x="2263775" y="1585913"/>
            <a:ext cx="900113" cy="669925"/>
          </a:xfrm>
          <a:custGeom>
            <a:avLst/>
            <a:gdLst>
              <a:gd name="T0" fmla="*/ 176269 w 1200838"/>
              <a:gd name="T1" fmla="*/ 0 h 892366"/>
              <a:gd name="T2" fmla="*/ 0 w 1200838"/>
              <a:gd name="T3" fmla="*/ 892366 h 892366"/>
              <a:gd name="T4" fmla="*/ 1200838 w 1200838"/>
              <a:gd name="T5" fmla="*/ 154236 h 892366"/>
              <a:gd name="T6" fmla="*/ 176269 w 1200838"/>
              <a:gd name="T7" fmla="*/ 0 h 892366"/>
              <a:gd name="T8" fmla="*/ 0 60000 65536"/>
              <a:gd name="T9" fmla="*/ 0 60000 65536"/>
              <a:gd name="T10" fmla="*/ 0 60000 65536"/>
              <a:gd name="T11" fmla="*/ 0 60000 65536"/>
              <a:gd name="T12" fmla="*/ 0 w 1200838"/>
              <a:gd name="T13" fmla="*/ 0 h 892366"/>
              <a:gd name="T14" fmla="*/ 1200838 w 1200838"/>
              <a:gd name="T15" fmla="*/ 892366 h 8923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838" h="892366">
                <a:moveTo>
                  <a:pt x="176269" y="0"/>
                </a:moveTo>
                <a:lnTo>
                  <a:pt x="0" y="892366"/>
                </a:lnTo>
                <a:lnTo>
                  <a:pt x="1200838" y="154236"/>
                </a:lnTo>
                <a:lnTo>
                  <a:pt x="176269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" name="任意多边形 42"/>
          <p:cNvSpPr>
            <a:spLocks noChangeArrowheads="1"/>
          </p:cNvSpPr>
          <p:nvPr userDrawn="1"/>
        </p:nvSpPr>
        <p:spPr bwMode="auto">
          <a:xfrm>
            <a:off x="1892300" y="1644650"/>
            <a:ext cx="495300" cy="603250"/>
          </a:xfrm>
          <a:custGeom>
            <a:avLst/>
            <a:gdLst>
              <a:gd name="T0" fmla="*/ 0 w 661012"/>
              <a:gd name="T1" fmla="*/ 110168 h 804231"/>
              <a:gd name="T2" fmla="*/ 661012 w 661012"/>
              <a:gd name="T3" fmla="*/ 0 h 804231"/>
              <a:gd name="T4" fmla="*/ 495759 w 661012"/>
              <a:gd name="T5" fmla="*/ 804231 h 804231"/>
              <a:gd name="T6" fmla="*/ 0 w 661012"/>
              <a:gd name="T7" fmla="*/ 110168 h 804231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804231"/>
              <a:gd name="T14" fmla="*/ 661012 w 661012"/>
              <a:gd name="T15" fmla="*/ 804231 h 804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804231">
                <a:moveTo>
                  <a:pt x="0" y="110168"/>
                </a:moveTo>
                <a:lnTo>
                  <a:pt x="661012" y="0"/>
                </a:lnTo>
                <a:lnTo>
                  <a:pt x="495759" y="804231"/>
                </a:lnTo>
                <a:lnTo>
                  <a:pt x="0" y="110168"/>
                </a:lnTo>
                <a:close/>
              </a:path>
            </a:pathLst>
          </a:custGeom>
          <a:solidFill>
            <a:srgbClr val="F2592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" name="任意多边形 43"/>
          <p:cNvSpPr>
            <a:spLocks noChangeArrowheads="1"/>
          </p:cNvSpPr>
          <p:nvPr userDrawn="1"/>
        </p:nvSpPr>
        <p:spPr bwMode="auto">
          <a:xfrm>
            <a:off x="2279650" y="1676400"/>
            <a:ext cx="901700" cy="571500"/>
          </a:xfrm>
          <a:custGeom>
            <a:avLst/>
            <a:gdLst>
              <a:gd name="T0" fmla="*/ 1134737 w 1134737"/>
              <a:gd name="T1" fmla="*/ 0 h 672029"/>
              <a:gd name="T2" fmla="*/ 1046602 w 1134737"/>
              <a:gd name="T3" fmla="*/ 374573 h 672029"/>
              <a:gd name="T4" fmla="*/ 0 w 1134737"/>
              <a:gd name="T5" fmla="*/ 672029 h 672029"/>
              <a:gd name="T6" fmla="*/ 1134737 w 1134737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7"/>
              <a:gd name="T13" fmla="*/ 0 h 672029"/>
              <a:gd name="T14" fmla="*/ 1134737 w 1134737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7" h="672029">
                <a:moveTo>
                  <a:pt x="1134737" y="0"/>
                </a:moveTo>
                <a:lnTo>
                  <a:pt x="1046602" y="374573"/>
                </a:lnTo>
                <a:lnTo>
                  <a:pt x="0" y="672029"/>
                </a:lnTo>
                <a:lnTo>
                  <a:pt x="1134737" y="0"/>
                </a:lnTo>
                <a:close/>
              </a:path>
            </a:pathLst>
          </a:custGeom>
          <a:solidFill>
            <a:srgbClr val="270C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" name="任意多边形 45"/>
          <p:cNvSpPr>
            <a:spLocks noChangeArrowheads="1"/>
          </p:cNvSpPr>
          <p:nvPr userDrawn="1"/>
        </p:nvSpPr>
        <p:spPr bwMode="auto">
          <a:xfrm>
            <a:off x="3173413" y="1476375"/>
            <a:ext cx="982662" cy="231775"/>
          </a:xfrm>
          <a:custGeom>
            <a:avLst/>
            <a:gdLst>
              <a:gd name="T0" fmla="*/ 0 w 1311007"/>
              <a:gd name="T1" fmla="*/ 264405 h 264405"/>
              <a:gd name="T2" fmla="*/ 462709 w 1311007"/>
              <a:gd name="T3" fmla="*/ 0 h 264405"/>
              <a:gd name="T4" fmla="*/ 1311007 w 1311007"/>
              <a:gd name="T5" fmla="*/ 220337 h 264405"/>
              <a:gd name="T6" fmla="*/ 0 w 1311007"/>
              <a:gd name="T7" fmla="*/ 264405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264405"/>
              <a:gd name="T14" fmla="*/ 1311007 w 1311007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264405">
                <a:moveTo>
                  <a:pt x="0" y="264405"/>
                </a:moveTo>
                <a:lnTo>
                  <a:pt x="462709" y="0"/>
                </a:lnTo>
                <a:lnTo>
                  <a:pt x="1311007" y="220337"/>
                </a:lnTo>
                <a:lnTo>
                  <a:pt x="0" y="26440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4" name="任意多边形 49"/>
          <p:cNvSpPr>
            <a:spLocks noChangeArrowheads="1"/>
          </p:cNvSpPr>
          <p:nvPr userDrawn="1"/>
        </p:nvSpPr>
        <p:spPr bwMode="auto">
          <a:xfrm>
            <a:off x="2263775" y="2065338"/>
            <a:ext cx="958850" cy="223837"/>
          </a:xfrm>
          <a:custGeom>
            <a:avLst/>
            <a:gdLst>
              <a:gd name="T0" fmla="*/ 0 w 1277956"/>
              <a:gd name="T1" fmla="*/ 220337 h 286438"/>
              <a:gd name="T2" fmla="*/ 572877 w 1277956"/>
              <a:gd name="T3" fmla="*/ 286438 h 286438"/>
              <a:gd name="T4" fmla="*/ 1277956 w 1277956"/>
              <a:gd name="T5" fmla="*/ 0 h 286438"/>
              <a:gd name="T6" fmla="*/ 0 w 1277956"/>
              <a:gd name="T7" fmla="*/ 220337 h 286438"/>
              <a:gd name="T8" fmla="*/ 0 60000 65536"/>
              <a:gd name="T9" fmla="*/ 0 60000 65536"/>
              <a:gd name="T10" fmla="*/ 0 60000 65536"/>
              <a:gd name="T11" fmla="*/ 0 60000 65536"/>
              <a:gd name="T12" fmla="*/ 0 w 1277956"/>
              <a:gd name="T13" fmla="*/ 0 h 286438"/>
              <a:gd name="T14" fmla="*/ 1277956 w 1277956"/>
              <a:gd name="T15" fmla="*/ 286438 h 286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56" h="286438">
                <a:moveTo>
                  <a:pt x="0" y="220337"/>
                </a:moveTo>
                <a:lnTo>
                  <a:pt x="572877" y="286438"/>
                </a:lnTo>
                <a:lnTo>
                  <a:pt x="1277956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F3AD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任意多边形 51"/>
          <p:cNvSpPr>
            <a:spLocks noChangeArrowheads="1"/>
          </p:cNvSpPr>
          <p:nvPr userDrawn="1"/>
        </p:nvSpPr>
        <p:spPr bwMode="auto">
          <a:xfrm>
            <a:off x="2255838" y="2279650"/>
            <a:ext cx="768350" cy="1092200"/>
          </a:xfrm>
          <a:custGeom>
            <a:avLst/>
            <a:gdLst>
              <a:gd name="T0" fmla="*/ 561860 w 1002534"/>
              <a:gd name="T1" fmla="*/ 0 h 1454227"/>
              <a:gd name="T2" fmla="*/ 1002534 w 1002534"/>
              <a:gd name="T3" fmla="*/ 66101 h 1454227"/>
              <a:gd name="T4" fmla="*/ 0 w 1002534"/>
              <a:gd name="T5" fmla="*/ 1454227 h 1454227"/>
              <a:gd name="T6" fmla="*/ 561860 w 1002534"/>
              <a:gd name="T7" fmla="*/ 0 h 1454227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4"/>
              <a:gd name="T13" fmla="*/ 0 h 1454227"/>
              <a:gd name="T14" fmla="*/ 1002534 w 1002534"/>
              <a:gd name="T15" fmla="*/ 1454227 h 1454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4" h="1454227">
                <a:moveTo>
                  <a:pt x="561860" y="0"/>
                </a:moveTo>
                <a:lnTo>
                  <a:pt x="1002534" y="66101"/>
                </a:lnTo>
                <a:lnTo>
                  <a:pt x="0" y="1454227"/>
                </a:lnTo>
                <a:lnTo>
                  <a:pt x="561860" y="0"/>
                </a:lnTo>
                <a:close/>
              </a:path>
            </a:pathLst>
          </a:custGeom>
          <a:solidFill>
            <a:srgbClr val="F159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6" name="任意多边形 52"/>
          <p:cNvSpPr>
            <a:spLocks noChangeArrowheads="1"/>
          </p:cNvSpPr>
          <p:nvPr userDrawn="1"/>
        </p:nvSpPr>
        <p:spPr bwMode="auto">
          <a:xfrm>
            <a:off x="2247900" y="2330450"/>
            <a:ext cx="1354138" cy="1057275"/>
          </a:xfrm>
          <a:custGeom>
            <a:avLst/>
            <a:gdLst>
              <a:gd name="T0" fmla="*/ 1013552 w 1817783"/>
              <a:gd name="T1" fmla="*/ 0 h 1443209"/>
              <a:gd name="T2" fmla="*/ 1817783 w 1817783"/>
              <a:gd name="T3" fmla="*/ 132202 h 1443209"/>
              <a:gd name="T4" fmla="*/ 0 w 1817783"/>
              <a:gd name="T5" fmla="*/ 1443209 h 1443209"/>
              <a:gd name="T6" fmla="*/ 1013552 w 1817783"/>
              <a:gd name="T7" fmla="*/ 0 h 1443209"/>
              <a:gd name="T8" fmla="*/ 0 60000 65536"/>
              <a:gd name="T9" fmla="*/ 0 60000 65536"/>
              <a:gd name="T10" fmla="*/ 0 60000 65536"/>
              <a:gd name="T11" fmla="*/ 0 60000 65536"/>
              <a:gd name="T12" fmla="*/ 0 w 1817783"/>
              <a:gd name="T13" fmla="*/ 0 h 1443209"/>
              <a:gd name="T14" fmla="*/ 1817783 w 1817783"/>
              <a:gd name="T15" fmla="*/ 1443209 h 1443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7783" h="1443209">
                <a:moveTo>
                  <a:pt x="1013552" y="0"/>
                </a:moveTo>
                <a:lnTo>
                  <a:pt x="1817783" y="132202"/>
                </a:lnTo>
                <a:lnTo>
                  <a:pt x="0" y="1443209"/>
                </a:lnTo>
                <a:lnTo>
                  <a:pt x="1013552" y="0"/>
                </a:lnTo>
                <a:close/>
              </a:path>
            </a:pathLst>
          </a:custGeom>
          <a:solidFill>
            <a:srgbClr val="128B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任意多边形 57"/>
          <p:cNvSpPr>
            <a:spLocks noChangeArrowheads="1"/>
          </p:cNvSpPr>
          <p:nvPr userDrawn="1"/>
        </p:nvSpPr>
        <p:spPr bwMode="auto">
          <a:xfrm>
            <a:off x="3106738" y="2413000"/>
            <a:ext cx="1023937" cy="355600"/>
          </a:xfrm>
          <a:custGeom>
            <a:avLst/>
            <a:gdLst>
              <a:gd name="T0" fmla="*/ 638978 w 1366092"/>
              <a:gd name="T1" fmla="*/ 0 h 473726"/>
              <a:gd name="T2" fmla="*/ 0 w 1366092"/>
              <a:gd name="T3" fmla="*/ 473726 h 473726"/>
              <a:gd name="T4" fmla="*/ 1366092 w 1366092"/>
              <a:gd name="T5" fmla="*/ 121186 h 473726"/>
              <a:gd name="T6" fmla="*/ 638978 w 1366092"/>
              <a:gd name="T7" fmla="*/ 0 h 473726"/>
              <a:gd name="T8" fmla="*/ 0 60000 65536"/>
              <a:gd name="T9" fmla="*/ 0 60000 65536"/>
              <a:gd name="T10" fmla="*/ 0 60000 65536"/>
              <a:gd name="T11" fmla="*/ 0 60000 65536"/>
              <a:gd name="T12" fmla="*/ 0 w 1366092"/>
              <a:gd name="T13" fmla="*/ 0 h 473726"/>
              <a:gd name="T14" fmla="*/ 1366092 w 1366092"/>
              <a:gd name="T15" fmla="*/ 473726 h 473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092" h="473726">
                <a:moveTo>
                  <a:pt x="638978" y="0"/>
                </a:moveTo>
                <a:lnTo>
                  <a:pt x="0" y="473726"/>
                </a:lnTo>
                <a:lnTo>
                  <a:pt x="1366092" y="121186"/>
                </a:lnTo>
                <a:lnTo>
                  <a:pt x="638978" y="0"/>
                </a:lnTo>
                <a:close/>
              </a:path>
            </a:pathLst>
          </a:custGeom>
          <a:solidFill>
            <a:srgbClr val="1568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8" name="任意多边形 59"/>
          <p:cNvSpPr>
            <a:spLocks noChangeArrowheads="1"/>
          </p:cNvSpPr>
          <p:nvPr userDrawn="1"/>
        </p:nvSpPr>
        <p:spPr bwMode="auto">
          <a:xfrm>
            <a:off x="3106738" y="2759075"/>
            <a:ext cx="925512" cy="265113"/>
          </a:xfrm>
          <a:custGeom>
            <a:avLst/>
            <a:gdLst>
              <a:gd name="T0" fmla="*/ 0 w 1233889"/>
              <a:gd name="T1" fmla="*/ 0 h 352540"/>
              <a:gd name="T2" fmla="*/ 947451 w 1233889"/>
              <a:gd name="T3" fmla="*/ 352540 h 352540"/>
              <a:gd name="T4" fmla="*/ 1233889 w 1233889"/>
              <a:gd name="T5" fmla="*/ 44068 h 352540"/>
              <a:gd name="T6" fmla="*/ 0 w 1233889"/>
              <a:gd name="T7" fmla="*/ 0 h 352540"/>
              <a:gd name="T8" fmla="*/ 0 60000 65536"/>
              <a:gd name="T9" fmla="*/ 0 60000 65536"/>
              <a:gd name="T10" fmla="*/ 0 60000 65536"/>
              <a:gd name="T11" fmla="*/ 0 60000 65536"/>
              <a:gd name="T12" fmla="*/ 0 w 1233889"/>
              <a:gd name="T13" fmla="*/ 0 h 352540"/>
              <a:gd name="T14" fmla="*/ 1233889 w 1233889"/>
              <a:gd name="T15" fmla="*/ 352540 h 35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889" h="352540">
                <a:moveTo>
                  <a:pt x="0" y="0"/>
                </a:moveTo>
                <a:lnTo>
                  <a:pt x="947451" y="352540"/>
                </a:lnTo>
                <a:lnTo>
                  <a:pt x="1233889" y="44068"/>
                </a:lnTo>
                <a:lnTo>
                  <a:pt x="0" y="0"/>
                </a:lnTo>
                <a:close/>
              </a:path>
            </a:pathLst>
          </a:custGeom>
          <a:solidFill>
            <a:srgbClr val="155D6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9" name="任意多边形 60"/>
          <p:cNvSpPr>
            <a:spLocks noChangeArrowheads="1"/>
          </p:cNvSpPr>
          <p:nvPr userDrawn="1"/>
        </p:nvSpPr>
        <p:spPr bwMode="auto">
          <a:xfrm>
            <a:off x="3883025" y="2495550"/>
            <a:ext cx="288925" cy="619125"/>
          </a:xfrm>
          <a:custGeom>
            <a:avLst/>
            <a:gdLst>
              <a:gd name="T0" fmla="*/ 0 w 385590"/>
              <a:gd name="T1" fmla="*/ 99152 h 826265"/>
              <a:gd name="T2" fmla="*/ 363556 w 385590"/>
              <a:gd name="T3" fmla="*/ 826265 h 826265"/>
              <a:gd name="T4" fmla="*/ 385590 w 385590"/>
              <a:gd name="T5" fmla="*/ 0 h 826265"/>
              <a:gd name="T6" fmla="*/ 0 w 385590"/>
              <a:gd name="T7" fmla="*/ 99152 h 826265"/>
              <a:gd name="T8" fmla="*/ 0 60000 65536"/>
              <a:gd name="T9" fmla="*/ 0 60000 65536"/>
              <a:gd name="T10" fmla="*/ 0 60000 65536"/>
              <a:gd name="T11" fmla="*/ 0 60000 65536"/>
              <a:gd name="T12" fmla="*/ 0 w 385590"/>
              <a:gd name="T13" fmla="*/ 0 h 826265"/>
              <a:gd name="T14" fmla="*/ 385590 w 385590"/>
              <a:gd name="T15" fmla="*/ 826265 h 826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590" h="826265">
                <a:moveTo>
                  <a:pt x="0" y="99152"/>
                </a:moveTo>
                <a:lnTo>
                  <a:pt x="363556" y="826265"/>
                </a:lnTo>
                <a:lnTo>
                  <a:pt x="385590" y="0"/>
                </a:lnTo>
                <a:lnTo>
                  <a:pt x="0" y="99152"/>
                </a:lnTo>
                <a:close/>
              </a:path>
            </a:pathLst>
          </a:custGeom>
          <a:solidFill>
            <a:srgbClr val="0FB4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0" name="任意多边形 62"/>
          <p:cNvSpPr>
            <a:spLocks noChangeArrowheads="1"/>
          </p:cNvSpPr>
          <p:nvPr userDrawn="1"/>
        </p:nvSpPr>
        <p:spPr bwMode="auto">
          <a:xfrm>
            <a:off x="4148138" y="2487613"/>
            <a:ext cx="188912" cy="636587"/>
          </a:xfrm>
          <a:custGeom>
            <a:avLst/>
            <a:gdLst>
              <a:gd name="T0" fmla="*/ 22034 w 253388"/>
              <a:gd name="T1" fmla="*/ 0 h 848299"/>
              <a:gd name="T2" fmla="*/ 0 w 253388"/>
              <a:gd name="T3" fmla="*/ 848299 h 848299"/>
              <a:gd name="T4" fmla="*/ 253388 w 253388"/>
              <a:gd name="T5" fmla="*/ 539827 h 848299"/>
              <a:gd name="T6" fmla="*/ 22034 w 253388"/>
              <a:gd name="T7" fmla="*/ 0 h 848299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848299"/>
              <a:gd name="T14" fmla="*/ 253388 w 253388"/>
              <a:gd name="T15" fmla="*/ 848299 h 848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848299">
                <a:moveTo>
                  <a:pt x="22034" y="0"/>
                </a:moveTo>
                <a:lnTo>
                  <a:pt x="0" y="848299"/>
                </a:lnTo>
                <a:lnTo>
                  <a:pt x="253388" y="539827"/>
                </a:lnTo>
                <a:lnTo>
                  <a:pt x="22034" y="0"/>
                </a:lnTo>
                <a:close/>
              </a:path>
            </a:pathLst>
          </a:custGeom>
          <a:solidFill>
            <a:srgbClr val="097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任意多边形 63"/>
          <p:cNvSpPr>
            <a:spLocks noChangeArrowheads="1"/>
          </p:cNvSpPr>
          <p:nvPr userDrawn="1"/>
        </p:nvSpPr>
        <p:spPr bwMode="auto">
          <a:xfrm>
            <a:off x="4171950" y="2495550"/>
            <a:ext cx="488950" cy="412750"/>
          </a:xfrm>
          <a:custGeom>
            <a:avLst/>
            <a:gdLst>
              <a:gd name="T0" fmla="*/ 0 w 649995"/>
              <a:gd name="T1" fmla="*/ 0 h 550843"/>
              <a:gd name="T2" fmla="*/ 209320 w 649995"/>
              <a:gd name="T3" fmla="*/ 550843 h 550843"/>
              <a:gd name="T4" fmla="*/ 649995 w 649995"/>
              <a:gd name="T5" fmla="*/ 88135 h 550843"/>
              <a:gd name="T6" fmla="*/ 0 w 649995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550843"/>
              <a:gd name="T14" fmla="*/ 649995 w 649995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550843">
                <a:moveTo>
                  <a:pt x="0" y="0"/>
                </a:moveTo>
                <a:lnTo>
                  <a:pt x="209320" y="550843"/>
                </a:lnTo>
                <a:lnTo>
                  <a:pt x="649995" y="88135"/>
                </a:lnTo>
                <a:lnTo>
                  <a:pt x="0" y="0"/>
                </a:lnTo>
                <a:close/>
              </a:path>
            </a:pathLst>
          </a:custGeom>
          <a:solidFill>
            <a:srgbClr val="13B1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" name="任意多边形 64"/>
          <p:cNvSpPr>
            <a:spLocks noChangeArrowheads="1"/>
          </p:cNvSpPr>
          <p:nvPr userDrawn="1"/>
        </p:nvSpPr>
        <p:spPr bwMode="auto">
          <a:xfrm>
            <a:off x="4346575" y="2552700"/>
            <a:ext cx="1073150" cy="322263"/>
          </a:xfrm>
          <a:custGeom>
            <a:avLst/>
            <a:gdLst>
              <a:gd name="T0" fmla="*/ 0 w 1432193"/>
              <a:gd name="T1" fmla="*/ 429658 h 429658"/>
              <a:gd name="T2" fmla="*/ 1432193 w 1432193"/>
              <a:gd name="T3" fmla="*/ 297455 h 429658"/>
              <a:gd name="T4" fmla="*/ 429658 w 1432193"/>
              <a:gd name="T5" fmla="*/ 0 h 429658"/>
              <a:gd name="T6" fmla="*/ 0 w 1432193"/>
              <a:gd name="T7" fmla="*/ 429658 h 429658"/>
              <a:gd name="T8" fmla="*/ 0 60000 65536"/>
              <a:gd name="T9" fmla="*/ 0 60000 65536"/>
              <a:gd name="T10" fmla="*/ 0 60000 65536"/>
              <a:gd name="T11" fmla="*/ 0 60000 65536"/>
              <a:gd name="T12" fmla="*/ 0 w 1432193"/>
              <a:gd name="T13" fmla="*/ 0 h 429658"/>
              <a:gd name="T14" fmla="*/ 1432193 w 1432193"/>
              <a:gd name="T15" fmla="*/ 429658 h 429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193" h="429658">
                <a:moveTo>
                  <a:pt x="0" y="429658"/>
                </a:moveTo>
                <a:lnTo>
                  <a:pt x="1432193" y="297455"/>
                </a:lnTo>
                <a:lnTo>
                  <a:pt x="429658" y="0"/>
                </a:lnTo>
                <a:lnTo>
                  <a:pt x="0" y="429658"/>
                </a:lnTo>
                <a:close/>
              </a:path>
            </a:pathLst>
          </a:custGeom>
          <a:solidFill>
            <a:srgbClr val="0E78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任意多边形 68"/>
          <p:cNvSpPr>
            <a:spLocks noChangeArrowheads="1"/>
          </p:cNvSpPr>
          <p:nvPr userDrawn="1"/>
        </p:nvSpPr>
        <p:spPr bwMode="auto">
          <a:xfrm>
            <a:off x="4568825" y="2817813"/>
            <a:ext cx="373063" cy="115887"/>
          </a:xfrm>
          <a:custGeom>
            <a:avLst/>
            <a:gdLst>
              <a:gd name="T0" fmla="*/ 0 w 495759"/>
              <a:gd name="T1" fmla="*/ 22034 h 154237"/>
              <a:gd name="T2" fmla="*/ 88135 w 495759"/>
              <a:gd name="T3" fmla="*/ 154237 h 154237"/>
              <a:gd name="T4" fmla="*/ 495759 w 495759"/>
              <a:gd name="T5" fmla="*/ 0 h 154237"/>
              <a:gd name="T6" fmla="*/ 0 w 495759"/>
              <a:gd name="T7" fmla="*/ 22034 h 154237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154237"/>
              <a:gd name="T14" fmla="*/ 495759 w 495759"/>
              <a:gd name="T15" fmla="*/ 154237 h 15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154237">
                <a:moveTo>
                  <a:pt x="0" y="22034"/>
                </a:moveTo>
                <a:lnTo>
                  <a:pt x="88135" y="154237"/>
                </a:lnTo>
                <a:lnTo>
                  <a:pt x="495759" y="0"/>
                </a:lnTo>
                <a:lnTo>
                  <a:pt x="0" y="22034"/>
                </a:lnTo>
                <a:close/>
              </a:path>
            </a:pathLst>
          </a:custGeom>
          <a:solidFill>
            <a:srgbClr val="24B2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4" name="任意多边形 73"/>
          <p:cNvSpPr>
            <a:spLocks noChangeArrowheads="1"/>
          </p:cNvSpPr>
          <p:nvPr userDrawn="1"/>
        </p:nvSpPr>
        <p:spPr bwMode="auto">
          <a:xfrm>
            <a:off x="3479800" y="1116013"/>
            <a:ext cx="669925" cy="561975"/>
          </a:xfrm>
          <a:custGeom>
            <a:avLst/>
            <a:gdLst>
              <a:gd name="T0" fmla="*/ 77118 w 892366"/>
              <a:gd name="T1" fmla="*/ 0 h 749147"/>
              <a:gd name="T2" fmla="*/ 892366 w 892366"/>
              <a:gd name="T3" fmla="*/ 749147 h 749147"/>
              <a:gd name="T4" fmla="*/ 0 w 892366"/>
              <a:gd name="T5" fmla="*/ 528810 h 749147"/>
              <a:gd name="T6" fmla="*/ 77118 w 892366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92366"/>
              <a:gd name="T13" fmla="*/ 0 h 749147"/>
              <a:gd name="T14" fmla="*/ 892366 w 892366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366" h="749147">
                <a:moveTo>
                  <a:pt x="77118" y="0"/>
                </a:moveTo>
                <a:lnTo>
                  <a:pt x="892366" y="749147"/>
                </a:lnTo>
                <a:lnTo>
                  <a:pt x="0" y="528810"/>
                </a:lnTo>
                <a:lnTo>
                  <a:pt x="77118" y="0"/>
                </a:lnTo>
                <a:close/>
              </a:path>
            </a:pathLst>
          </a:custGeom>
          <a:solidFill>
            <a:srgbClr val="1AA8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5" name="任意多边形 83"/>
          <p:cNvSpPr>
            <a:spLocks noChangeArrowheads="1"/>
          </p:cNvSpPr>
          <p:nvPr userDrawn="1"/>
        </p:nvSpPr>
        <p:spPr bwMode="auto">
          <a:xfrm>
            <a:off x="5370513" y="1165225"/>
            <a:ext cx="396875" cy="619125"/>
          </a:xfrm>
          <a:custGeom>
            <a:avLst/>
            <a:gdLst>
              <a:gd name="T0" fmla="*/ 495759 w 495759"/>
              <a:gd name="T1" fmla="*/ 0 h 793214"/>
              <a:gd name="T2" fmla="*/ 88135 w 495759"/>
              <a:gd name="T3" fmla="*/ 793214 h 793214"/>
              <a:gd name="T4" fmla="*/ 0 w 495759"/>
              <a:gd name="T5" fmla="*/ 462708 h 793214"/>
              <a:gd name="T6" fmla="*/ 495759 w 495759"/>
              <a:gd name="T7" fmla="*/ 0 h 793214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793214"/>
              <a:gd name="T14" fmla="*/ 495759 w 495759"/>
              <a:gd name="T15" fmla="*/ 793214 h 793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793214">
                <a:moveTo>
                  <a:pt x="495759" y="0"/>
                </a:moveTo>
                <a:lnTo>
                  <a:pt x="88135" y="793214"/>
                </a:lnTo>
                <a:lnTo>
                  <a:pt x="0" y="462708"/>
                </a:lnTo>
                <a:lnTo>
                  <a:pt x="495759" y="0"/>
                </a:lnTo>
                <a:close/>
              </a:path>
            </a:pathLst>
          </a:custGeom>
          <a:solidFill>
            <a:srgbClr val="4910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6" name="任意多边形 84"/>
          <p:cNvSpPr>
            <a:spLocks noChangeArrowheads="1"/>
          </p:cNvSpPr>
          <p:nvPr userDrawn="1"/>
        </p:nvSpPr>
        <p:spPr bwMode="auto">
          <a:xfrm>
            <a:off x="4651375" y="1768475"/>
            <a:ext cx="512763" cy="355600"/>
          </a:xfrm>
          <a:custGeom>
            <a:avLst/>
            <a:gdLst>
              <a:gd name="T0" fmla="*/ 0 w 683046"/>
              <a:gd name="T1" fmla="*/ 0 h 473725"/>
              <a:gd name="T2" fmla="*/ 683046 w 683046"/>
              <a:gd name="T3" fmla="*/ 0 h 473725"/>
              <a:gd name="T4" fmla="*/ 440675 w 683046"/>
              <a:gd name="T5" fmla="*/ 473725 h 473725"/>
              <a:gd name="T6" fmla="*/ 0 w 683046"/>
              <a:gd name="T7" fmla="*/ 0 h 473725"/>
              <a:gd name="T8" fmla="*/ 0 60000 65536"/>
              <a:gd name="T9" fmla="*/ 0 60000 65536"/>
              <a:gd name="T10" fmla="*/ 0 60000 65536"/>
              <a:gd name="T11" fmla="*/ 0 60000 65536"/>
              <a:gd name="T12" fmla="*/ 0 w 683046"/>
              <a:gd name="T13" fmla="*/ 0 h 473725"/>
              <a:gd name="T14" fmla="*/ 683046 w 683046"/>
              <a:gd name="T15" fmla="*/ 473725 h 473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3046" h="473725">
                <a:moveTo>
                  <a:pt x="0" y="0"/>
                </a:moveTo>
                <a:lnTo>
                  <a:pt x="683046" y="0"/>
                </a:lnTo>
                <a:lnTo>
                  <a:pt x="440675" y="473725"/>
                </a:lnTo>
                <a:lnTo>
                  <a:pt x="0" y="0"/>
                </a:lnTo>
                <a:close/>
              </a:path>
            </a:pathLst>
          </a:custGeom>
          <a:solidFill>
            <a:srgbClr val="19B9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7" name="任意多边形 86"/>
          <p:cNvSpPr>
            <a:spLocks noChangeArrowheads="1"/>
          </p:cNvSpPr>
          <p:nvPr userDrawn="1"/>
        </p:nvSpPr>
        <p:spPr bwMode="auto">
          <a:xfrm>
            <a:off x="4965700" y="1990725"/>
            <a:ext cx="528638" cy="703263"/>
          </a:xfrm>
          <a:custGeom>
            <a:avLst/>
            <a:gdLst>
              <a:gd name="T0" fmla="*/ 352540 w 705080"/>
              <a:gd name="T1" fmla="*/ 0 h 936434"/>
              <a:gd name="T2" fmla="*/ 705080 w 705080"/>
              <a:gd name="T3" fmla="*/ 936434 h 936434"/>
              <a:gd name="T4" fmla="*/ 0 w 705080"/>
              <a:gd name="T5" fmla="*/ 154236 h 936434"/>
              <a:gd name="T6" fmla="*/ 352540 w 705080"/>
              <a:gd name="T7" fmla="*/ 0 h 936434"/>
              <a:gd name="T8" fmla="*/ 0 60000 65536"/>
              <a:gd name="T9" fmla="*/ 0 60000 65536"/>
              <a:gd name="T10" fmla="*/ 0 60000 65536"/>
              <a:gd name="T11" fmla="*/ 0 60000 65536"/>
              <a:gd name="T12" fmla="*/ 0 w 705080"/>
              <a:gd name="T13" fmla="*/ 0 h 936434"/>
              <a:gd name="T14" fmla="*/ 705080 w 705080"/>
              <a:gd name="T15" fmla="*/ 936434 h 936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080" h="936434">
                <a:moveTo>
                  <a:pt x="352540" y="0"/>
                </a:moveTo>
                <a:lnTo>
                  <a:pt x="705080" y="936434"/>
                </a:lnTo>
                <a:lnTo>
                  <a:pt x="0" y="154236"/>
                </a:lnTo>
                <a:lnTo>
                  <a:pt x="352540" y="0"/>
                </a:lnTo>
                <a:close/>
              </a:path>
            </a:pathLst>
          </a:custGeom>
          <a:solidFill>
            <a:srgbClr val="1E79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8" name="任意多边形 87"/>
          <p:cNvSpPr>
            <a:spLocks noChangeArrowheads="1"/>
          </p:cNvSpPr>
          <p:nvPr userDrawn="1"/>
        </p:nvSpPr>
        <p:spPr bwMode="auto">
          <a:xfrm>
            <a:off x="5181600" y="1760538"/>
            <a:ext cx="263525" cy="230187"/>
          </a:xfrm>
          <a:custGeom>
            <a:avLst/>
            <a:gdLst>
              <a:gd name="T0" fmla="*/ 66101 w 352540"/>
              <a:gd name="T1" fmla="*/ 308472 h 308472"/>
              <a:gd name="T2" fmla="*/ 352540 w 352540"/>
              <a:gd name="T3" fmla="*/ 22034 h 308472"/>
              <a:gd name="T4" fmla="*/ 0 w 352540"/>
              <a:gd name="T5" fmla="*/ 0 h 308472"/>
              <a:gd name="T6" fmla="*/ 66101 w 352540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352540"/>
              <a:gd name="T13" fmla="*/ 0 h 308472"/>
              <a:gd name="T14" fmla="*/ 352540 w 352540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540" h="308472">
                <a:moveTo>
                  <a:pt x="66101" y="308472"/>
                </a:moveTo>
                <a:lnTo>
                  <a:pt x="352540" y="22034"/>
                </a:lnTo>
                <a:lnTo>
                  <a:pt x="0" y="0"/>
                </a:lnTo>
                <a:lnTo>
                  <a:pt x="66101" y="308472"/>
                </a:lnTo>
                <a:close/>
              </a:path>
            </a:pathLst>
          </a:custGeom>
          <a:solidFill>
            <a:srgbClr val="104F7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9" name="任意多边形 88"/>
          <p:cNvSpPr>
            <a:spLocks noChangeArrowheads="1"/>
          </p:cNvSpPr>
          <p:nvPr userDrawn="1"/>
        </p:nvSpPr>
        <p:spPr bwMode="auto">
          <a:xfrm>
            <a:off x="5197475" y="1752600"/>
            <a:ext cx="884238" cy="244475"/>
          </a:xfrm>
          <a:custGeom>
            <a:avLst/>
            <a:gdLst>
              <a:gd name="T0" fmla="*/ 0 w 1178804"/>
              <a:gd name="T1" fmla="*/ 275421 h 275421"/>
              <a:gd name="T2" fmla="*/ 1178804 w 1178804"/>
              <a:gd name="T3" fmla="*/ 33050 h 275421"/>
              <a:gd name="T4" fmla="*/ 363556 w 1178804"/>
              <a:gd name="T5" fmla="*/ 0 h 275421"/>
              <a:gd name="T6" fmla="*/ 0 w 1178804"/>
              <a:gd name="T7" fmla="*/ 275421 h 275421"/>
              <a:gd name="T8" fmla="*/ 0 60000 65536"/>
              <a:gd name="T9" fmla="*/ 0 60000 65536"/>
              <a:gd name="T10" fmla="*/ 0 60000 65536"/>
              <a:gd name="T11" fmla="*/ 0 60000 65536"/>
              <a:gd name="T12" fmla="*/ 0 w 1178804"/>
              <a:gd name="T13" fmla="*/ 0 h 275421"/>
              <a:gd name="T14" fmla="*/ 1178804 w 1178804"/>
              <a:gd name="T15" fmla="*/ 275421 h 275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8804" h="275421">
                <a:moveTo>
                  <a:pt x="0" y="275421"/>
                </a:moveTo>
                <a:lnTo>
                  <a:pt x="1178804" y="33050"/>
                </a:lnTo>
                <a:lnTo>
                  <a:pt x="363556" y="0"/>
                </a:lnTo>
                <a:lnTo>
                  <a:pt x="0" y="275421"/>
                </a:lnTo>
                <a:close/>
              </a:path>
            </a:pathLst>
          </a:custGeom>
          <a:solidFill>
            <a:srgbClr val="0B85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任意多边形 90"/>
          <p:cNvSpPr>
            <a:spLocks noChangeArrowheads="1"/>
          </p:cNvSpPr>
          <p:nvPr userDrawn="1"/>
        </p:nvSpPr>
        <p:spPr bwMode="auto">
          <a:xfrm>
            <a:off x="5411788" y="1776413"/>
            <a:ext cx="735012" cy="727075"/>
          </a:xfrm>
          <a:custGeom>
            <a:avLst/>
            <a:gdLst>
              <a:gd name="T0" fmla="*/ 903383 w 980501"/>
              <a:gd name="T1" fmla="*/ 0 h 969484"/>
              <a:gd name="T2" fmla="*/ 980501 w 980501"/>
              <a:gd name="T3" fmla="*/ 341522 h 969484"/>
              <a:gd name="T4" fmla="*/ 0 w 980501"/>
              <a:gd name="T5" fmla="*/ 969484 h 969484"/>
              <a:gd name="T6" fmla="*/ 903383 w 980501"/>
              <a:gd name="T7" fmla="*/ 0 h 969484"/>
              <a:gd name="T8" fmla="*/ 0 60000 65536"/>
              <a:gd name="T9" fmla="*/ 0 60000 65536"/>
              <a:gd name="T10" fmla="*/ 0 60000 65536"/>
              <a:gd name="T11" fmla="*/ 0 60000 65536"/>
              <a:gd name="T12" fmla="*/ 0 w 980501"/>
              <a:gd name="T13" fmla="*/ 0 h 969484"/>
              <a:gd name="T14" fmla="*/ 980501 w 980501"/>
              <a:gd name="T15" fmla="*/ 969484 h 969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0501" h="969484">
                <a:moveTo>
                  <a:pt x="903383" y="0"/>
                </a:moveTo>
                <a:lnTo>
                  <a:pt x="980501" y="341522"/>
                </a:lnTo>
                <a:lnTo>
                  <a:pt x="0" y="969484"/>
                </a:lnTo>
                <a:lnTo>
                  <a:pt x="903383" y="0"/>
                </a:lnTo>
                <a:close/>
              </a:path>
            </a:pathLst>
          </a:custGeom>
          <a:solidFill>
            <a:srgbClr val="14789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任意多边形 91"/>
          <p:cNvSpPr>
            <a:spLocks noChangeArrowheads="1"/>
          </p:cNvSpPr>
          <p:nvPr userDrawn="1"/>
        </p:nvSpPr>
        <p:spPr bwMode="auto">
          <a:xfrm>
            <a:off x="5403850" y="2279650"/>
            <a:ext cx="347663" cy="414338"/>
          </a:xfrm>
          <a:custGeom>
            <a:avLst/>
            <a:gdLst>
              <a:gd name="T0" fmla="*/ 462708 w 462708"/>
              <a:gd name="T1" fmla="*/ 0 h 550843"/>
              <a:gd name="T2" fmla="*/ 110169 w 462708"/>
              <a:gd name="T3" fmla="*/ 550843 h 550843"/>
              <a:gd name="T4" fmla="*/ 0 w 462708"/>
              <a:gd name="T5" fmla="*/ 264405 h 550843"/>
              <a:gd name="T6" fmla="*/ 462708 w 462708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462708"/>
              <a:gd name="T13" fmla="*/ 0 h 550843"/>
              <a:gd name="T14" fmla="*/ 462708 w 462708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2708" h="550843">
                <a:moveTo>
                  <a:pt x="462708" y="0"/>
                </a:moveTo>
                <a:lnTo>
                  <a:pt x="110169" y="550843"/>
                </a:lnTo>
                <a:lnTo>
                  <a:pt x="0" y="264405"/>
                </a:lnTo>
                <a:lnTo>
                  <a:pt x="462708" y="0"/>
                </a:lnTo>
                <a:close/>
              </a:path>
            </a:pathLst>
          </a:custGeom>
          <a:solidFill>
            <a:srgbClr val="1071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任意多边形 92"/>
          <p:cNvSpPr>
            <a:spLocks noChangeArrowheads="1"/>
          </p:cNvSpPr>
          <p:nvPr userDrawn="1"/>
        </p:nvSpPr>
        <p:spPr bwMode="auto">
          <a:xfrm rot="21328923">
            <a:off x="5470525" y="2305050"/>
            <a:ext cx="271463" cy="381000"/>
          </a:xfrm>
          <a:custGeom>
            <a:avLst/>
            <a:gdLst>
              <a:gd name="T0" fmla="*/ 363556 w 363556"/>
              <a:gd name="T1" fmla="*/ 0 h 506776"/>
              <a:gd name="T2" fmla="*/ 319489 w 363556"/>
              <a:gd name="T3" fmla="*/ 231354 h 506776"/>
              <a:gd name="T4" fmla="*/ 0 w 363556"/>
              <a:gd name="T5" fmla="*/ 506776 h 506776"/>
              <a:gd name="T6" fmla="*/ 363556 w 363556"/>
              <a:gd name="T7" fmla="*/ 0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363556"/>
              <a:gd name="T13" fmla="*/ 0 h 506776"/>
              <a:gd name="T14" fmla="*/ 363556 w 363556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556" h="506776">
                <a:moveTo>
                  <a:pt x="363556" y="0"/>
                </a:moveTo>
                <a:lnTo>
                  <a:pt x="319489" y="231354"/>
                </a:lnTo>
                <a:lnTo>
                  <a:pt x="0" y="506776"/>
                </a:lnTo>
                <a:lnTo>
                  <a:pt x="363556" y="0"/>
                </a:lnTo>
                <a:close/>
              </a:path>
            </a:pathLst>
          </a:custGeom>
          <a:solidFill>
            <a:srgbClr val="1D99B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3" name="任意多边形 94"/>
          <p:cNvSpPr>
            <a:spLocks noChangeArrowheads="1"/>
          </p:cNvSpPr>
          <p:nvPr userDrawn="1"/>
        </p:nvSpPr>
        <p:spPr bwMode="auto">
          <a:xfrm>
            <a:off x="4991100" y="296863"/>
            <a:ext cx="965200" cy="231775"/>
          </a:xfrm>
          <a:custGeom>
            <a:avLst/>
            <a:gdLst>
              <a:gd name="T0" fmla="*/ 0 w 1288973"/>
              <a:gd name="T1" fmla="*/ 308472 h 308472"/>
              <a:gd name="T2" fmla="*/ 1288973 w 1288973"/>
              <a:gd name="T3" fmla="*/ 0 h 308472"/>
              <a:gd name="T4" fmla="*/ 154236 w 1288973"/>
              <a:gd name="T5" fmla="*/ 11016 h 308472"/>
              <a:gd name="T6" fmla="*/ 0 w 1288973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08472"/>
              <a:gd name="T14" fmla="*/ 1288973 w 1288973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08472">
                <a:moveTo>
                  <a:pt x="0" y="308472"/>
                </a:moveTo>
                <a:lnTo>
                  <a:pt x="1288973" y="0"/>
                </a:lnTo>
                <a:lnTo>
                  <a:pt x="154236" y="11016"/>
                </a:lnTo>
                <a:lnTo>
                  <a:pt x="0" y="308472"/>
                </a:lnTo>
                <a:close/>
              </a:path>
            </a:pathLst>
          </a:custGeom>
          <a:solidFill>
            <a:srgbClr val="21BD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4" name="任意多边形 95"/>
          <p:cNvSpPr>
            <a:spLocks noChangeArrowheads="1"/>
          </p:cNvSpPr>
          <p:nvPr userDrawn="1"/>
        </p:nvSpPr>
        <p:spPr bwMode="auto">
          <a:xfrm>
            <a:off x="5006975" y="430213"/>
            <a:ext cx="793750" cy="742950"/>
          </a:xfrm>
          <a:custGeom>
            <a:avLst/>
            <a:gdLst>
              <a:gd name="T0" fmla="*/ 0 w 1057619"/>
              <a:gd name="T1" fmla="*/ 121186 h 991518"/>
              <a:gd name="T2" fmla="*/ 440674 w 1057619"/>
              <a:gd name="T3" fmla="*/ 0 h 991518"/>
              <a:gd name="T4" fmla="*/ 1057619 w 1057619"/>
              <a:gd name="T5" fmla="*/ 991518 h 991518"/>
              <a:gd name="T6" fmla="*/ 0 w 1057619"/>
              <a:gd name="T7" fmla="*/ 121186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057619"/>
              <a:gd name="T13" fmla="*/ 0 h 991518"/>
              <a:gd name="T14" fmla="*/ 1057619 w 1057619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7619" h="991518">
                <a:moveTo>
                  <a:pt x="0" y="121186"/>
                </a:moveTo>
                <a:lnTo>
                  <a:pt x="440674" y="0"/>
                </a:lnTo>
                <a:lnTo>
                  <a:pt x="1057619" y="991518"/>
                </a:lnTo>
                <a:lnTo>
                  <a:pt x="0" y="121186"/>
                </a:lnTo>
                <a:close/>
              </a:path>
            </a:pathLst>
          </a:custGeom>
          <a:solidFill>
            <a:srgbClr val="06AAC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5" name="任意多边形 98"/>
          <p:cNvSpPr>
            <a:spLocks noChangeArrowheads="1"/>
          </p:cNvSpPr>
          <p:nvPr userDrawn="1"/>
        </p:nvSpPr>
        <p:spPr bwMode="auto">
          <a:xfrm>
            <a:off x="5767388" y="296863"/>
            <a:ext cx="1701800" cy="868362"/>
          </a:xfrm>
          <a:custGeom>
            <a:avLst/>
            <a:gdLst>
              <a:gd name="T0" fmla="*/ 286439 w 2269475"/>
              <a:gd name="T1" fmla="*/ 0 h 1156772"/>
              <a:gd name="T2" fmla="*/ 2269475 w 2269475"/>
              <a:gd name="T3" fmla="*/ 0 h 1156772"/>
              <a:gd name="T4" fmla="*/ 0 w 2269475"/>
              <a:gd name="T5" fmla="*/ 1156772 h 1156772"/>
              <a:gd name="T6" fmla="*/ 286439 w 2269475"/>
              <a:gd name="T7" fmla="*/ 0 h 1156772"/>
              <a:gd name="T8" fmla="*/ 0 60000 65536"/>
              <a:gd name="T9" fmla="*/ 0 60000 65536"/>
              <a:gd name="T10" fmla="*/ 0 60000 65536"/>
              <a:gd name="T11" fmla="*/ 0 60000 65536"/>
              <a:gd name="T12" fmla="*/ 0 w 2269475"/>
              <a:gd name="T13" fmla="*/ 0 h 1156772"/>
              <a:gd name="T14" fmla="*/ 2269475 w 2269475"/>
              <a:gd name="T15" fmla="*/ 1156772 h 11567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9475" h="1156772">
                <a:moveTo>
                  <a:pt x="286439" y="0"/>
                </a:moveTo>
                <a:lnTo>
                  <a:pt x="2269475" y="0"/>
                </a:lnTo>
                <a:lnTo>
                  <a:pt x="0" y="1156772"/>
                </a:lnTo>
                <a:lnTo>
                  <a:pt x="286439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6" name="任意多边形 99"/>
          <p:cNvSpPr>
            <a:spLocks noChangeArrowheads="1"/>
          </p:cNvSpPr>
          <p:nvPr userDrawn="1"/>
        </p:nvSpPr>
        <p:spPr bwMode="auto">
          <a:xfrm>
            <a:off x="5734050" y="280988"/>
            <a:ext cx="1709738" cy="900112"/>
          </a:xfrm>
          <a:custGeom>
            <a:avLst/>
            <a:gdLst>
              <a:gd name="T0" fmla="*/ 77118 w 2280492"/>
              <a:gd name="T1" fmla="*/ 1167788 h 1189822"/>
              <a:gd name="T2" fmla="*/ 771181 w 2280492"/>
              <a:gd name="T3" fmla="*/ 1090670 h 1189822"/>
              <a:gd name="T4" fmla="*/ 2280492 w 2280492"/>
              <a:gd name="T5" fmla="*/ 0 h 1189822"/>
              <a:gd name="T6" fmla="*/ 0 w 2280492"/>
              <a:gd name="T7" fmla="*/ 1189822 h 1189822"/>
              <a:gd name="T8" fmla="*/ 77118 w 2280492"/>
              <a:gd name="T9" fmla="*/ 1167788 h 1189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0492"/>
              <a:gd name="T16" fmla="*/ 0 h 1189822"/>
              <a:gd name="T17" fmla="*/ 2280492 w 2280492"/>
              <a:gd name="T18" fmla="*/ 1189822 h 1189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0492" h="1189822">
                <a:moveTo>
                  <a:pt x="77118" y="1167788"/>
                </a:moveTo>
                <a:lnTo>
                  <a:pt x="771181" y="1090670"/>
                </a:lnTo>
                <a:lnTo>
                  <a:pt x="2280492" y="0"/>
                </a:lnTo>
                <a:lnTo>
                  <a:pt x="0" y="1189822"/>
                </a:lnTo>
                <a:lnTo>
                  <a:pt x="77118" y="1167788"/>
                </a:lnTo>
                <a:close/>
              </a:path>
            </a:pathLst>
          </a:custGeom>
          <a:solidFill>
            <a:srgbClr val="0BA7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7" name="任意多边形 103"/>
          <p:cNvSpPr>
            <a:spLocks noChangeArrowheads="1"/>
          </p:cNvSpPr>
          <p:nvPr userDrawn="1"/>
        </p:nvSpPr>
        <p:spPr bwMode="auto">
          <a:xfrm>
            <a:off x="5437188" y="1438275"/>
            <a:ext cx="569912" cy="361950"/>
          </a:xfrm>
          <a:custGeom>
            <a:avLst/>
            <a:gdLst>
              <a:gd name="T0" fmla="*/ 176270 w 760164"/>
              <a:gd name="T1" fmla="*/ 88135 h 440675"/>
              <a:gd name="T2" fmla="*/ 760164 w 760164"/>
              <a:gd name="T3" fmla="*/ 0 h 440675"/>
              <a:gd name="T4" fmla="*/ 0 w 760164"/>
              <a:gd name="T5" fmla="*/ 440675 h 440675"/>
              <a:gd name="T6" fmla="*/ 176270 w 760164"/>
              <a:gd name="T7" fmla="*/ 88135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760164"/>
              <a:gd name="T13" fmla="*/ 0 h 440675"/>
              <a:gd name="T14" fmla="*/ 760164 w 760164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164" h="440675">
                <a:moveTo>
                  <a:pt x="176270" y="88135"/>
                </a:moveTo>
                <a:lnTo>
                  <a:pt x="760164" y="0"/>
                </a:lnTo>
                <a:lnTo>
                  <a:pt x="0" y="440675"/>
                </a:lnTo>
                <a:lnTo>
                  <a:pt x="176270" y="88135"/>
                </a:lnTo>
                <a:close/>
              </a:path>
            </a:pathLst>
          </a:custGeom>
          <a:solidFill>
            <a:srgbClr val="0A73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任意多边形 105"/>
          <p:cNvSpPr>
            <a:spLocks noChangeArrowheads="1"/>
          </p:cNvSpPr>
          <p:nvPr userDrawn="1"/>
        </p:nvSpPr>
        <p:spPr bwMode="auto">
          <a:xfrm>
            <a:off x="5445125" y="1627188"/>
            <a:ext cx="438150" cy="165100"/>
          </a:xfrm>
          <a:custGeom>
            <a:avLst/>
            <a:gdLst>
              <a:gd name="T0" fmla="*/ 0 w 583894"/>
              <a:gd name="T1" fmla="*/ 198304 h 220337"/>
              <a:gd name="T2" fmla="*/ 583894 w 583894"/>
              <a:gd name="T3" fmla="*/ 220337 h 220337"/>
              <a:gd name="T4" fmla="*/ 341522 w 583894"/>
              <a:gd name="T5" fmla="*/ 0 h 220337"/>
              <a:gd name="T6" fmla="*/ 0 w 583894"/>
              <a:gd name="T7" fmla="*/ 198304 h 220337"/>
              <a:gd name="T8" fmla="*/ 0 60000 65536"/>
              <a:gd name="T9" fmla="*/ 0 60000 65536"/>
              <a:gd name="T10" fmla="*/ 0 60000 65536"/>
              <a:gd name="T11" fmla="*/ 0 60000 65536"/>
              <a:gd name="T12" fmla="*/ 0 w 583894"/>
              <a:gd name="T13" fmla="*/ 0 h 220337"/>
              <a:gd name="T14" fmla="*/ 583894 w 583894"/>
              <a:gd name="T15" fmla="*/ 220337 h 220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3894" h="220337">
                <a:moveTo>
                  <a:pt x="0" y="198304"/>
                </a:moveTo>
                <a:lnTo>
                  <a:pt x="583894" y="220337"/>
                </a:lnTo>
                <a:lnTo>
                  <a:pt x="341522" y="0"/>
                </a:lnTo>
                <a:lnTo>
                  <a:pt x="0" y="198304"/>
                </a:lnTo>
                <a:close/>
              </a:path>
            </a:pathLst>
          </a:custGeom>
          <a:solidFill>
            <a:srgbClr val="14667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9" name="任意多边形 107"/>
          <p:cNvSpPr>
            <a:spLocks noChangeArrowheads="1"/>
          </p:cNvSpPr>
          <p:nvPr userDrawn="1"/>
        </p:nvSpPr>
        <p:spPr bwMode="auto">
          <a:xfrm>
            <a:off x="5908675" y="1346200"/>
            <a:ext cx="355600" cy="430213"/>
          </a:xfrm>
          <a:custGeom>
            <a:avLst/>
            <a:gdLst>
              <a:gd name="T0" fmla="*/ 77118 w 473725"/>
              <a:gd name="T1" fmla="*/ 165253 h 572878"/>
              <a:gd name="T2" fmla="*/ 473725 w 473725"/>
              <a:gd name="T3" fmla="*/ 0 h 572878"/>
              <a:gd name="T4" fmla="*/ 0 w 473725"/>
              <a:gd name="T5" fmla="*/ 572878 h 572878"/>
              <a:gd name="T6" fmla="*/ 77118 w 473725"/>
              <a:gd name="T7" fmla="*/ 165253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572878"/>
              <a:gd name="T14" fmla="*/ 473725 w 473725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572878">
                <a:moveTo>
                  <a:pt x="77118" y="165253"/>
                </a:moveTo>
                <a:lnTo>
                  <a:pt x="473725" y="0"/>
                </a:lnTo>
                <a:lnTo>
                  <a:pt x="0" y="572878"/>
                </a:lnTo>
                <a:lnTo>
                  <a:pt x="77118" y="165253"/>
                </a:lnTo>
                <a:close/>
              </a:path>
            </a:pathLst>
          </a:custGeom>
          <a:solidFill>
            <a:srgbClr val="133E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任意多边形 110"/>
          <p:cNvSpPr>
            <a:spLocks noChangeArrowheads="1"/>
          </p:cNvSpPr>
          <p:nvPr userDrawn="1"/>
        </p:nvSpPr>
        <p:spPr bwMode="auto">
          <a:xfrm>
            <a:off x="5916613" y="-73025"/>
            <a:ext cx="1684337" cy="387350"/>
          </a:xfrm>
          <a:custGeom>
            <a:avLst/>
            <a:gdLst>
              <a:gd name="T0" fmla="*/ 0 w 2247441"/>
              <a:gd name="T1" fmla="*/ 495759 h 495759"/>
              <a:gd name="T2" fmla="*/ 991518 w 2247441"/>
              <a:gd name="T3" fmla="*/ 0 h 495759"/>
              <a:gd name="T4" fmla="*/ 2247441 w 2247441"/>
              <a:gd name="T5" fmla="*/ 0 h 495759"/>
              <a:gd name="T6" fmla="*/ 2060154 w 2247441"/>
              <a:gd name="T7" fmla="*/ 473725 h 495759"/>
              <a:gd name="T8" fmla="*/ 0 w 2247441"/>
              <a:gd name="T9" fmla="*/ 495759 h 495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7441"/>
              <a:gd name="T16" fmla="*/ 0 h 495759"/>
              <a:gd name="T17" fmla="*/ 2247441 w 2247441"/>
              <a:gd name="T18" fmla="*/ 495759 h 495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7441" h="495759">
                <a:moveTo>
                  <a:pt x="0" y="495759"/>
                </a:moveTo>
                <a:lnTo>
                  <a:pt x="991518" y="0"/>
                </a:lnTo>
                <a:lnTo>
                  <a:pt x="2247441" y="0"/>
                </a:lnTo>
                <a:lnTo>
                  <a:pt x="2060154" y="473725"/>
                </a:lnTo>
                <a:lnTo>
                  <a:pt x="0" y="495759"/>
                </a:lnTo>
                <a:close/>
              </a:path>
            </a:pathLst>
          </a:custGeom>
          <a:solidFill>
            <a:srgbClr val="1C96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任意多边形 111"/>
          <p:cNvSpPr>
            <a:spLocks noChangeArrowheads="1"/>
          </p:cNvSpPr>
          <p:nvPr userDrawn="1"/>
        </p:nvSpPr>
        <p:spPr bwMode="auto">
          <a:xfrm>
            <a:off x="5957888" y="-123825"/>
            <a:ext cx="850900" cy="422275"/>
          </a:xfrm>
          <a:custGeom>
            <a:avLst/>
            <a:gdLst>
              <a:gd name="T0" fmla="*/ 0 w 1134738"/>
              <a:gd name="T1" fmla="*/ 561861 h 561861"/>
              <a:gd name="T2" fmla="*/ 870333 w 1134738"/>
              <a:gd name="T3" fmla="*/ 0 h 561861"/>
              <a:gd name="T4" fmla="*/ 1134738 w 1134738"/>
              <a:gd name="T5" fmla="*/ 22034 h 561861"/>
              <a:gd name="T6" fmla="*/ 0 w 1134738"/>
              <a:gd name="T7" fmla="*/ 561861 h 561861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561861"/>
              <a:gd name="T14" fmla="*/ 1134738 w 1134738"/>
              <a:gd name="T15" fmla="*/ 561861 h 561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561861">
                <a:moveTo>
                  <a:pt x="0" y="561861"/>
                </a:moveTo>
                <a:lnTo>
                  <a:pt x="870333" y="0"/>
                </a:lnTo>
                <a:lnTo>
                  <a:pt x="1134738" y="22034"/>
                </a:lnTo>
                <a:lnTo>
                  <a:pt x="0" y="561861"/>
                </a:lnTo>
                <a:close/>
              </a:path>
            </a:pathLst>
          </a:custGeom>
          <a:solidFill>
            <a:srgbClr val="11A7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" name="任意多边形 112"/>
          <p:cNvSpPr>
            <a:spLocks noChangeArrowheads="1"/>
          </p:cNvSpPr>
          <p:nvPr userDrawn="1"/>
        </p:nvSpPr>
        <p:spPr bwMode="auto">
          <a:xfrm>
            <a:off x="7461250" y="0"/>
            <a:ext cx="330200" cy="273050"/>
          </a:xfrm>
          <a:custGeom>
            <a:avLst/>
            <a:gdLst>
              <a:gd name="T0" fmla="*/ 121186 w 440675"/>
              <a:gd name="T1" fmla="*/ 0 h 363557"/>
              <a:gd name="T2" fmla="*/ 440675 w 440675"/>
              <a:gd name="T3" fmla="*/ 0 h 363557"/>
              <a:gd name="T4" fmla="*/ 0 w 440675"/>
              <a:gd name="T5" fmla="*/ 363557 h 363557"/>
              <a:gd name="T6" fmla="*/ 121186 w 440675"/>
              <a:gd name="T7" fmla="*/ 0 h 363557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363557"/>
              <a:gd name="T14" fmla="*/ 440675 w 440675"/>
              <a:gd name="T15" fmla="*/ 363557 h 363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363557">
                <a:moveTo>
                  <a:pt x="121186" y="0"/>
                </a:moveTo>
                <a:lnTo>
                  <a:pt x="440675" y="0"/>
                </a:lnTo>
                <a:lnTo>
                  <a:pt x="0" y="363557"/>
                </a:lnTo>
                <a:lnTo>
                  <a:pt x="121186" y="0"/>
                </a:lnTo>
                <a:close/>
              </a:path>
            </a:pathLst>
          </a:custGeom>
          <a:solidFill>
            <a:srgbClr val="10597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" name="任意多边形 114"/>
          <p:cNvSpPr>
            <a:spLocks noChangeArrowheads="1"/>
          </p:cNvSpPr>
          <p:nvPr userDrawn="1"/>
        </p:nvSpPr>
        <p:spPr bwMode="auto">
          <a:xfrm>
            <a:off x="7427913" y="-139700"/>
            <a:ext cx="611187" cy="446088"/>
          </a:xfrm>
          <a:custGeom>
            <a:avLst/>
            <a:gdLst>
              <a:gd name="T0" fmla="*/ 0 w 815248"/>
              <a:gd name="T1" fmla="*/ 550844 h 550844"/>
              <a:gd name="T2" fmla="*/ 638978 w 815248"/>
              <a:gd name="T3" fmla="*/ 0 h 550844"/>
              <a:gd name="T4" fmla="*/ 815248 w 815248"/>
              <a:gd name="T5" fmla="*/ 341523 h 550844"/>
              <a:gd name="T6" fmla="*/ 0 w 815248"/>
              <a:gd name="T7" fmla="*/ 550844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815248"/>
              <a:gd name="T13" fmla="*/ 0 h 550844"/>
              <a:gd name="T14" fmla="*/ 815248 w 815248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248" h="550844">
                <a:moveTo>
                  <a:pt x="0" y="550844"/>
                </a:moveTo>
                <a:lnTo>
                  <a:pt x="638978" y="0"/>
                </a:lnTo>
                <a:lnTo>
                  <a:pt x="815248" y="341523"/>
                </a:lnTo>
                <a:lnTo>
                  <a:pt x="0" y="550844"/>
                </a:lnTo>
                <a:close/>
              </a:path>
            </a:pathLst>
          </a:custGeom>
          <a:solidFill>
            <a:srgbClr val="6FC4C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任意多边形 39"/>
          <p:cNvSpPr>
            <a:spLocks noChangeArrowheads="1"/>
          </p:cNvSpPr>
          <p:nvPr userDrawn="1"/>
        </p:nvSpPr>
        <p:spPr bwMode="auto">
          <a:xfrm>
            <a:off x="1892300" y="1139825"/>
            <a:ext cx="1644650" cy="595313"/>
          </a:xfrm>
          <a:custGeom>
            <a:avLst/>
            <a:gdLst>
              <a:gd name="T0" fmla="*/ 0 w 2192356"/>
              <a:gd name="T1" fmla="*/ 782197 h 782197"/>
              <a:gd name="T2" fmla="*/ 727113 w 2192356"/>
              <a:gd name="T3" fmla="*/ 649995 h 782197"/>
              <a:gd name="T4" fmla="*/ 2192356 w 2192356"/>
              <a:gd name="T5" fmla="*/ 0 h 782197"/>
              <a:gd name="T6" fmla="*/ 0 w 2192356"/>
              <a:gd name="T7" fmla="*/ 782197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192356"/>
              <a:gd name="T13" fmla="*/ 0 h 782197"/>
              <a:gd name="T14" fmla="*/ 2192356 w 2192356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356" h="782197">
                <a:moveTo>
                  <a:pt x="0" y="782197"/>
                </a:moveTo>
                <a:lnTo>
                  <a:pt x="727113" y="649995"/>
                </a:lnTo>
                <a:lnTo>
                  <a:pt x="2192356" y="0"/>
                </a:lnTo>
                <a:lnTo>
                  <a:pt x="0" y="782197"/>
                </a:lnTo>
                <a:close/>
              </a:path>
            </a:pathLst>
          </a:custGeom>
          <a:solidFill>
            <a:srgbClr val="FBB6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任意多边形 82"/>
          <p:cNvSpPr>
            <a:spLocks noChangeArrowheads="1"/>
          </p:cNvSpPr>
          <p:nvPr userDrawn="1"/>
        </p:nvSpPr>
        <p:spPr bwMode="auto">
          <a:xfrm>
            <a:off x="5222875" y="1198563"/>
            <a:ext cx="520700" cy="487362"/>
          </a:xfrm>
          <a:custGeom>
            <a:avLst/>
            <a:gdLst>
              <a:gd name="T0" fmla="*/ 672029 w 672029"/>
              <a:gd name="T1" fmla="*/ 0 h 649995"/>
              <a:gd name="T2" fmla="*/ 0 w 672029"/>
              <a:gd name="T3" fmla="*/ 649995 h 649995"/>
              <a:gd name="T4" fmla="*/ 154236 w 672029"/>
              <a:gd name="T5" fmla="*/ 231354 h 649995"/>
              <a:gd name="T6" fmla="*/ 672029 w 672029"/>
              <a:gd name="T7" fmla="*/ 0 h 649995"/>
              <a:gd name="T8" fmla="*/ 0 60000 65536"/>
              <a:gd name="T9" fmla="*/ 0 60000 65536"/>
              <a:gd name="T10" fmla="*/ 0 60000 65536"/>
              <a:gd name="T11" fmla="*/ 0 60000 65536"/>
              <a:gd name="T12" fmla="*/ 0 w 672029"/>
              <a:gd name="T13" fmla="*/ 0 h 649995"/>
              <a:gd name="T14" fmla="*/ 672029 w 672029"/>
              <a:gd name="T15" fmla="*/ 649995 h 649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029" h="649995">
                <a:moveTo>
                  <a:pt x="672029" y="0"/>
                </a:moveTo>
                <a:lnTo>
                  <a:pt x="0" y="649995"/>
                </a:lnTo>
                <a:lnTo>
                  <a:pt x="154236" y="231354"/>
                </a:lnTo>
                <a:lnTo>
                  <a:pt x="672029" y="0"/>
                </a:lnTo>
                <a:close/>
              </a:path>
            </a:pathLst>
          </a:custGeom>
          <a:solidFill>
            <a:srgbClr val="AA1D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任意多边形 119"/>
          <p:cNvSpPr>
            <a:spLocks noChangeArrowheads="1"/>
          </p:cNvSpPr>
          <p:nvPr userDrawn="1"/>
        </p:nvSpPr>
        <p:spPr bwMode="auto">
          <a:xfrm>
            <a:off x="2279650" y="1536700"/>
            <a:ext cx="2281238" cy="701675"/>
          </a:xfrm>
          <a:custGeom>
            <a:avLst/>
            <a:gdLst>
              <a:gd name="T0" fmla="*/ 0 w 2974555"/>
              <a:gd name="T1" fmla="*/ 925417 h 925417"/>
              <a:gd name="T2" fmla="*/ 2974555 w 2974555"/>
              <a:gd name="T3" fmla="*/ 0 h 925417"/>
              <a:gd name="T4" fmla="*/ 2500829 w 2974555"/>
              <a:gd name="T5" fmla="*/ 484742 h 925417"/>
              <a:gd name="T6" fmla="*/ 0 w 2974555"/>
              <a:gd name="T7" fmla="*/ 925417 h 925417"/>
              <a:gd name="T8" fmla="*/ 0 60000 65536"/>
              <a:gd name="T9" fmla="*/ 0 60000 65536"/>
              <a:gd name="T10" fmla="*/ 0 60000 65536"/>
              <a:gd name="T11" fmla="*/ 0 60000 65536"/>
              <a:gd name="T12" fmla="*/ 0 w 2974555"/>
              <a:gd name="T13" fmla="*/ 0 h 925417"/>
              <a:gd name="T14" fmla="*/ 2974555 w 2974555"/>
              <a:gd name="T15" fmla="*/ 925417 h 925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55" h="925417">
                <a:moveTo>
                  <a:pt x="0" y="925417"/>
                </a:moveTo>
                <a:lnTo>
                  <a:pt x="2974555" y="0"/>
                </a:lnTo>
                <a:lnTo>
                  <a:pt x="2500829" y="484742"/>
                </a:lnTo>
                <a:lnTo>
                  <a:pt x="0" y="925417"/>
                </a:lnTo>
                <a:close/>
              </a:path>
            </a:pathLst>
          </a:custGeom>
          <a:solidFill>
            <a:srgbClr val="EB26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7" name="任意多边形 120"/>
          <p:cNvSpPr>
            <a:spLocks noChangeArrowheads="1"/>
          </p:cNvSpPr>
          <p:nvPr userDrawn="1"/>
        </p:nvSpPr>
        <p:spPr bwMode="auto">
          <a:xfrm>
            <a:off x="-139700" y="4246563"/>
            <a:ext cx="255588" cy="265112"/>
          </a:xfrm>
          <a:custGeom>
            <a:avLst/>
            <a:gdLst>
              <a:gd name="T0" fmla="*/ 44068 w 341523"/>
              <a:gd name="T1" fmla="*/ 0 h 352540"/>
              <a:gd name="T2" fmla="*/ 341523 w 341523"/>
              <a:gd name="T3" fmla="*/ 352540 h 352540"/>
              <a:gd name="T4" fmla="*/ 0 w 341523"/>
              <a:gd name="T5" fmla="*/ 253388 h 352540"/>
              <a:gd name="T6" fmla="*/ 33051 w 341523"/>
              <a:gd name="T7" fmla="*/ 55084 h 352540"/>
              <a:gd name="T8" fmla="*/ 44068 w 341523"/>
              <a:gd name="T9" fmla="*/ 0 h 352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523"/>
              <a:gd name="T16" fmla="*/ 0 h 352540"/>
              <a:gd name="T17" fmla="*/ 341523 w 341523"/>
              <a:gd name="T18" fmla="*/ 352540 h 3525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523" h="352540">
                <a:moveTo>
                  <a:pt x="44068" y="0"/>
                </a:moveTo>
                <a:lnTo>
                  <a:pt x="341523" y="352540"/>
                </a:lnTo>
                <a:lnTo>
                  <a:pt x="0" y="253388"/>
                </a:lnTo>
                <a:lnTo>
                  <a:pt x="33051" y="55084"/>
                </a:lnTo>
                <a:lnTo>
                  <a:pt x="44068" y="0"/>
                </a:lnTo>
                <a:close/>
              </a:path>
            </a:pathLst>
          </a:custGeom>
          <a:solidFill>
            <a:srgbClr val="E034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8" name="任意多边形 122"/>
          <p:cNvSpPr>
            <a:spLocks noChangeArrowheads="1"/>
          </p:cNvSpPr>
          <p:nvPr userDrawn="1"/>
        </p:nvSpPr>
        <p:spPr bwMode="auto">
          <a:xfrm>
            <a:off x="1438275" y="3722688"/>
            <a:ext cx="279400" cy="214312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CB428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9" name="任意多边形 126"/>
          <p:cNvSpPr>
            <a:spLocks noChangeArrowheads="1"/>
          </p:cNvSpPr>
          <p:nvPr userDrawn="1"/>
        </p:nvSpPr>
        <p:spPr bwMode="auto">
          <a:xfrm rot="6756059">
            <a:off x="4123532" y="4880769"/>
            <a:ext cx="173037" cy="98425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EF5C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0" name="任意多边形 135"/>
          <p:cNvSpPr>
            <a:spLocks noChangeArrowheads="1"/>
          </p:cNvSpPr>
          <p:nvPr userDrawn="1"/>
        </p:nvSpPr>
        <p:spPr bwMode="auto">
          <a:xfrm>
            <a:off x="6138863" y="2495550"/>
            <a:ext cx="206375" cy="214313"/>
          </a:xfrm>
          <a:custGeom>
            <a:avLst/>
            <a:gdLst>
              <a:gd name="T0" fmla="*/ 0 w 275421"/>
              <a:gd name="T1" fmla="*/ 33051 h 286439"/>
              <a:gd name="T2" fmla="*/ 275421 w 275421"/>
              <a:gd name="T3" fmla="*/ 0 h 286439"/>
              <a:gd name="T4" fmla="*/ 88135 w 275421"/>
              <a:gd name="T5" fmla="*/ 286439 h 286439"/>
              <a:gd name="T6" fmla="*/ 0 w 275421"/>
              <a:gd name="T7" fmla="*/ 33051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275421"/>
              <a:gd name="T13" fmla="*/ 0 h 286439"/>
              <a:gd name="T14" fmla="*/ 275421 w 275421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421" h="286439">
                <a:moveTo>
                  <a:pt x="0" y="33051"/>
                </a:moveTo>
                <a:lnTo>
                  <a:pt x="275421" y="0"/>
                </a:lnTo>
                <a:lnTo>
                  <a:pt x="88135" y="286439"/>
                </a:lnTo>
                <a:lnTo>
                  <a:pt x="0" y="33051"/>
                </a:lnTo>
                <a:close/>
              </a:path>
            </a:pathLst>
          </a:custGeom>
          <a:solidFill>
            <a:srgbClr val="3FC0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1" name="任意多边形 136"/>
          <p:cNvSpPr>
            <a:spLocks noChangeArrowheads="1"/>
          </p:cNvSpPr>
          <p:nvPr userDrawn="1"/>
        </p:nvSpPr>
        <p:spPr bwMode="auto">
          <a:xfrm>
            <a:off x="8788400" y="2698750"/>
            <a:ext cx="174625" cy="98425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F459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" name="任意多边形 137"/>
          <p:cNvSpPr>
            <a:spLocks noChangeArrowheads="1"/>
          </p:cNvSpPr>
          <p:nvPr userDrawn="1"/>
        </p:nvSpPr>
        <p:spPr bwMode="auto">
          <a:xfrm>
            <a:off x="7840663" y="1833563"/>
            <a:ext cx="247650" cy="198437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1080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3" name="任意多边形 138"/>
          <p:cNvSpPr>
            <a:spLocks noChangeArrowheads="1"/>
          </p:cNvSpPr>
          <p:nvPr userDrawn="1"/>
        </p:nvSpPr>
        <p:spPr bwMode="auto">
          <a:xfrm>
            <a:off x="6759575" y="1033463"/>
            <a:ext cx="279400" cy="214312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045A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" name="任意多边形 139"/>
          <p:cNvSpPr>
            <a:spLocks noChangeArrowheads="1"/>
          </p:cNvSpPr>
          <p:nvPr userDrawn="1"/>
        </p:nvSpPr>
        <p:spPr bwMode="auto">
          <a:xfrm>
            <a:off x="508000" y="657225"/>
            <a:ext cx="173038" cy="98425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5" name="任意多边形 140"/>
          <p:cNvSpPr>
            <a:spLocks noChangeArrowheads="1"/>
          </p:cNvSpPr>
          <p:nvPr userDrawn="1"/>
        </p:nvSpPr>
        <p:spPr bwMode="auto">
          <a:xfrm>
            <a:off x="1970088" y="962025"/>
            <a:ext cx="247650" cy="198438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6" name="任意多边形 142"/>
          <p:cNvSpPr>
            <a:spLocks noChangeArrowheads="1"/>
          </p:cNvSpPr>
          <p:nvPr userDrawn="1"/>
        </p:nvSpPr>
        <p:spPr bwMode="auto">
          <a:xfrm>
            <a:off x="3990975" y="639763"/>
            <a:ext cx="280988" cy="214312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4DC3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7" name="任意多边形 144"/>
          <p:cNvSpPr>
            <a:spLocks noChangeArrowheads="1"/>
          </p:cNvSpPr>
          <p:nvPr userDrawn="1"/>
        </p:nvSpPr>
        <p:spPr bwMode="auto">
          <a:xfrm>
            <a:off x="2786063" y="4511675"/>
            <a:ext cx="173037" cy="98425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8" name="TextBox 11"/>
          <p:cNvSpPr>
            <a:spLocks noChangeArrowheads="1"/>
          </p:cNvSpPr>
          <p:nvPr userDrawn="1"/>
        </p:nvSpPr>
        <p:spPr bwMode="auto">
          <a:xfrm>
            <a:off x="4195763" y="3276600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Yuanti SC Regular" charset="0"/>
                <a:ea typeface="微软雅黑" panose="020B0503020204020204" pitchFamily="34" charset="-122"/>
                <a:sym typeface="Yuanti SC Regular" charset="0"/>
              </a:rPr>
              <a:t>案</a:t>
            </a:r>
            <a:endParaRPr lang="en-US" altLang="zh-CN" sz="1200">
              <a:solidFill>
                <a:schemeClr val="bg1"/>
              </a:solidFill>
              <a:latin typeface="Yuanti SC Regular" charset="0"/>
              <a:ea typeface="微软雅黑" panose="020B0503020204020204" pitchFamily="34" charset="-122"/>
              <a:sym typeface="Yuanti SC Regular" charset="0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latin typeface="Yuanti SC Regular" charset="0"/>
                <a:ea typeface="微软雅黑" panose="020B0503020204020204" pitchFamily="34" charset="-122"/>
                <a:sym typeface="Yuanti SC Regular" charset="0"/>
              </a:rPr>
              <a:t>例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4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79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10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036DE2-CD0B-41AA-8B11-908C887E18FA}" type="datetimeFigureOut">
              <a:rPr lang="zh-CN" altLang="en-US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B6F74B-AA54-4EA5-88D2-5EB39D70AA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227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391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146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120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57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272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634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655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1660922"/>
            <a:ext cx="214313" cy="3482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14313" cy="16609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矩形 9"/>
          <p:cNvSpPr>
            <a:spLocks noChangeArrowheads="1"/>
          </p:cNvSpPr>
          <p:nvPr/>
        </p:nvSpPr>
        <p:spPr bwMode="auto">
          <a:xfrm>
            <a:off x="3949700" y="2975769"/>
            <a:ext cx="1511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2019.05</a:t>
            </a:r>
            <a:endParaRPr lang="en-US" altLang="zh-CN" sz="1600" b="1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376768" y="2337726"/>
            <a:ext cx="7650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费用报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销流程及票据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粘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贴规范</a:t>
            </a:r>
            <a:endParaRPr lang="zh-CN" altLang="zh-CN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>
            <a:off x="194733" y="3793067"/>
            <a:ext cx="8949267" cy="1350433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0800000">
            <a:off x="5029200" y="4521199"/>
            <a:ext cx="4114800" cy="6223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89134" y="3683000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财务部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843" y="344557"/>
            <a:ext cx="690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n-US" altLang="zh-CN" dirty="0" smtClean="0"/>
              <a:t>     4.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专用发票销货清单不合规。大批量采购电子设备、办公用品时，有的开票方会在专票上开具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货物一批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或者“详见清单”等，此种情况下，开票方还需提供税控系统开具的销货清单（详见下图），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由开票方自制的清单无效。</a:t>
            </a:r>
          </a:p>
        </p:txBody>
      </p:sp>
      <p:sp>
        <p:nvSpPr>
          <p:cNvPr id="10" name="右箭头 9"/>
          <p:cNvSpPr/>
          <p:nvPr/>
        </p:nvSpPr>
        <p:spPr>
          <a:xfrm>
            <a:off x="284922" y="3127513"/>
            <a:ext cx="1398104" cy="6029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2_副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664" y="1482031"/>
            <a:ext cx="3366320" cy="35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35005"/>
            <a:ext cx="4543425" cy="4365569"/>
          </a:xfrm>
          <a:prstGeom prst="ellipse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86538" y="2636429"/>
            <a:ext cx="29022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正确选择并填写报销单</a:t>
            </a:r>
            <a:endParaRPr lang="zh-CN" sz="36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83239" y="1456711"/>
            <a:ext cx="2669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72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sz="72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220460" y="134988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1371975" y="146235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50"/>
          <p:cNvGrpSpPr/>
          <p:nvPr/>
        </p:nvGrpSpPr>
        <p:grpSpPr>
          <a:xfrm>
            <a:off x="2375115" y="1905585"/>
            <a:ext cx="639919" cy="589655"/>
            <a:chOff x="2375115" y="1905585"/>
            <a:chExt cx="639919" cy="589655"/>
          </a:xfrm>
        </p:grpSpPr>
        <p:grpSp>
          <p:nvGrpSpPr>
            <p:cNvPr id="3" name="组合 14"/>
            <p:cNvGrpSpPr/>
            <p:nvPr/>
          </p:nvGrpSpPr>
          <p:grpSpPr>
            <a:xfrm>
              <a:off x="2395537" y="192011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75115" y="190558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22428" y="160327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差旅费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16835" y="1999842"/>
            <a:ext cx="13421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出差途中产生的火车票、汽车票、餐费、交通费（公交票、打的费、地铁票）、住宿费等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010913" y="1389641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5082915" y="146235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51"/>
          <p:cNvGrpSpPr/>
          <p:nvPr/>
        </p:nvGrpSpPr>
        <p:grpSpPr>
          <a:xfrm>
            <a:off x="6086055" y="1905585"/>
            <a:ext cx="639919" cy="589655"/>
            <a:chOff x="6086055" y="1905585"/>
            <a:chExt cx="639919" cy="589655"/>
          </a:xfrm>
        </p:grpSpPr>
        <p:grpSp>
          <p:nvGrpSpPr>
            <p:cNvPr id="5" name="组合 22"/>
            <p:cNvGrpSpPr/>
            <p:nvPr/>
          </p:nvGrpSpPr>
          <p:grpSpPr>
            <a:xfrm>
              <a:off x="6106477" y="192011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86055" y="190558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13490" y="160327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办公费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27775" y="1999842"/>
            <a:ext cx="13421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购买日常的办公用品等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956800" y="3226098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5082915" y="332163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53"/>
          <p:cNvGrpSpPr/>
          <p:nvPr/>
        </p:nvGrpSpPr>
        <p:grpSpPr>
          <a:xfrm>
            <a:off x="6086055" y="3764865"/>
            <a:ext cx="639919" cy="589655"/>
            <a:chOff x="6086055" y="3764865"/>
            <a:chExt cx="639919" cy="589655"/>
          </a:xfrm>
        </p:grpSpPr>
        <p:grpSp>
          <p:nvGrpSpPr>
            <p:cNvPr id="8" name="组合 30"/>
            <p:cNvGrpSpPr/>
            <p:nvPr/>
          </p:nvGrpSpPr>
          <p:grpSpPr>
            <a:xfrm>
              <a:off x="6106477" y="377939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086055" y="376486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900237" y="3455926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招待费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27775" y="3859122"/>
            <a:ext cx="134217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接待公司外部人员产生的食品、餐费等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220460" y="320916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1371975" y="332163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组合 52"/>
          <p:cNvGrpSpPr/>
          <p:nvPr/>
        </p:nvGrpSpPr>
        <p:grpSpPr>
          <a:xfrm>
            <a:off x="2375115" y="3764865"/>
            <a:ext cx="639919" cy="589655"/>
            <a:chOff x="2375115" y="3764865"/>
            <a:chExt cx="639919" cy="589655"/>
          </a:xfrm>
        </p:grpSpPr>
        <p:grpSp>
          <p:nvGrpSpPr>
            <p:cNvPr id="10" name="组合 38"/>
            <p:cNvGrpSpPr/>
            <p:nvPr/>
          </p:nvGrpSpPr>
          <p:grpSpPr>
            <a:xfrm>
              <a:off x="2395537" y="377939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375115" y="376486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22428" y="346255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企划费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46816" y="75792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000" spc="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Picture 1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35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65" name="TextBox 64"/>
          <p:cNvSpPr txBox="1"/>
          <p:nvPr/>
        </p:nvSpPr>
        <p:spPr>
          <a:xfrm>
            <a:off x="929728" y="15870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费用类型说明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406" y="144448"/>
            <a:ext cx="254645" cy="364572"/>
          </a:xfrm>
          <a:prstGeom prst="chevron">
            <a:avLst/>
          </a:prstGeom>
        </p:spPr>
      </p:pic>
      <p:sp>
        <p:nvSpPr>
          <p:cNvPr id="4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82834" y="3944983"/>
            <a:ext cx="13585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对外宣传、制作、广告等费用</a:t>
            </a:r>
          </a:p>
        </p:txBody>
      </p:sp>
    </p:spTree>
    <p:extLst>
      <p:ext uri="{BB962C8B-B14F-4D97-AF65-F5344CB8AC3E}">
        <p14:creationId xmlns:p14="http://schemas.microsoft.com/office/powerpoint/2010/main" xmlns="" val="2736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 animBg="1"/>
      <p:bldP spid="27" grpId="0"/>
      <p:bldP spid="28" grpId="0"/>
      <p:bldP spid="29" grpId="0" animBg="1"/>
      <p:bldP spid="35" grpId="0"/>
      <p:bldP spid="36" grpId="0"/>
      <p:bldP spid="37" grpId="0" animBg="1"/>
      <p:bldP spid="43" grpId="0"/>
      <p:bldP spid="49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220460" y="134988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1371975" y="146235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50"/>
          <p:cNvGrpSpPr/>
          <p:nvPr/>
        </p:nvGrpSpPr>
        <p:grpSpPr>
          <a:xfrm>
            <a:off x="2375115" y="1905585"/>
            <a:ext cx="639919" cy="589655"/>
            <a:chOff x="2375115" y="1905585"/>
            <a:chExt cx="639919" cy="589655"/>
          </a:xfrm>
        </p:grpSpPr>
        <p:grpSp>
          <p:nvGrpSpPr>
            <p:cNvPr id="3" name="组合 14"/>
            <p:cNvGrpSpPr/>
            <p:nvPr/>
          </p:nvGrpSpPr>
          <p:grpSpPr>
            <a:xfrm>
              <a:off x="2395537" y="192011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75115" y="190558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70028" y="2000838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工程维修费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931400" y="134988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5082915" y="146235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51"/>
          <p:cNvGrpSpPr/>
          <p:nvPr/>
        </p:nvGrpSpPr>
        <p:grpSpPr>
          <a:xfrm>
            <a:off x="6086055" y="1905585"/>
            <a:ext cx="639919" cy="589655"/>
            <a:chOff x="6086055" y="1905585"/>
            <a:chExt cx="639919" cy="589655"/>
          </a:xfrm>
        </p:grpSpPr>
        <p:grpSp>
          <p:nvGrpSpPr>
            <p:cNvPr id="5" name="组合 22"/>
            <p:cNvGrpSpPr/>
            <p:nvPr/>
          </p:nvGrpSpPr>
          <p:grpSpPr>
            <a:xfrm>
              <a:off x="6106477" y="192011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86055" y="190558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47838" y="2040593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市区交通费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931400" y="320916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5082915" y="332163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53"/>
          <p:cNvGrpSpPr/>
          <p:nvPr/>
        </p:nvGrpSpPr>
        <p:grpSpPr>
          <a:xfrm>
            <a:off x="6086055" y="3764865"/>
            <a:ext cx="639919" cy="589655"/>
            <a:chOff x="6086055" y="3764865"/>
            <a:chExt cx="639919" cy="589655"/>
          </a:xfrm>
        </p:grpSpPr>
        <p:grpSp>
          <p:nvGrpSpPr>
            <p:cNvPr id="8" name="组合 30"/>
            <p:cNvGrpSpPr/>
            <p:nvPr/>
          </p:nvGrpSpPr>
          <p:grpSpPr>
            <a:xfrm>
              <a:off x="6106477" y="377939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086055" y="376486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08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66579" y="3869583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节日福利费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220460" y="3209164"/>
            <a:ext cx="3397260" cy="1643090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45777" r="45184" b="1"/>
          <a:stretch/>
        </p:blipFill>
        <p:spPr>
          <a:xfrm>
            <a:off x="1371975" y="3321637"/>
            <a:ext cx="1295025" cy="1492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组合 52"/>
          <p:cNvGrpSpPr/>
          <p:nvPr/>
        </p:nvGrpSpPr>
        <p:grpSpPr>
          <a:xfrm>
            <a:off x="2375115" y="3764865"/>
            <a:ext cx="639919" cy="589655"/>
            <a:chOff x="2375115" y="3764865"/>
            <a:chExt cx="639919" cy="589655"/>
          </a:xfrm>
        </p:grpSpPr>
        <p:grpSp>
          <p:nvGrpSpPr>
            <p:cNvPr id="10" name="组合 38"/>
            <p:cNvGrpSpPr/>
            <p:nvPr/>
          </p:nvGrpSpPr>
          <p:grpSpPr>
            <a:xfrm>
              <a:off x="2395537" y="3779398"/>
              <a:ext cx="561653" cy="5751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375115" y="376486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07</a:t>
              </a:r>
              <a:endParaRPr lang="zh-CN" altLang="en-US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10393" y="3919752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咨询服务费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Picture 1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35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65" name="TextBox 64"/>
          <p:cNvSpPr txBox="1"/>
          <p:nvPr/>
        </p:nvSpPr>
        <p:spPr>
          <a:xfrm>
            <a:off x="929728" y="15870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费用类型说明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406" y="144448"/>
            <a:ext cx="254645" cy="364572"/>
          </a:xfrm>
          <a:prstGeom prst="chevron">
            <a:avLst/>
          </a:prstGeom>
        </p:spPr>
      </p:pic>
      <p:sp>
        <p:nvSpPr>
          <p:cNvPr id="4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1" grpId="0" animBg="1"/>
      <p:bldP spid="27" grpId="0"/>
      <p:bldP spid="29" grpId="0" animBg="1"/>
      <p:bldP spid="35" grpId="0"/>
      <p:bldP spid="37" grpId="0" animBg="1"/>
      <p:bldP spid="43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连接符 3"/>
          <p:cNvCxnSpPr>
            <a:cxnSpLocks noChangeShapeType="1"/>
          </p:cNvCxnSpPr>
          <p:nvPr/>
        </p:nvCxnSpPr>
        <p:spPr bwMode="auto">
          <a:xfrm flipV="1">
            <a:off x="1595438" y="1404938"/>
            <a:ext cx="2726531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" name="肘形连接符 3"/>
          <p:cNvCxnSpPr>
            <a:cxnSpLocks noChangeShapeType="1"/>
          </p:cNvCxnSpPr>
          <p:nvPr/>
        </p:nvCxnSpPr>
        <p:spPr bwMode="auto">
          <a:xfrm flipH="1" flipV="1">
            <a:off x="4781550" y="1404938"/>
            <a:ext cx="2827735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肘形连接符 2"/>
          <p:cNvCxnSpPr>
            <a:cxnSpLocks noChangeShapeType="1"/>
          </p:cNvCxnSpPr>
          <p:nvPr/>
        </p:nvCxnSpPr>
        <p:spPr bwMode="auto">
          <a:xfrm flipH="1">
            <a:off x="4781550" y="3976688"/>
            <a:ext cx="2827735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肘形连接符 4"/>
          <p:cNvCxnSpPr>
            <a:cxnSpLocks noChangeShapeType="1"/>
          </p:cNvCxnSpPr>
          <p:nvPr/>
        </p:nvCxnSpPr>
        <p:spPr bwMode="auto">
          <a:xfrm>
            <a:off x="1595438" y="3976688"/>
            <a:ext cx="2726531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3" name="组合 62"/>
          <p:cNvGrpSpPr/>
          <p:nvPr/>
        </p:nvGrpSpPr>
        <p:grpSpPr>
          <a:xfrm>
            <a:off x="1072935" y="2884829"/>
            <a:ext cx="980337" cy="980337"/>
            <a:chOff x="1072935" y="2884829"/>
            <a:chExt cx="980337" cy="980337"/>
          </a:xfrm>
        </p:grpSpPr>
        <p:grpSp>
          <p:nvGrpSpPr>
            <p:cNvPr id="46" name="组合 45"/>
            <p:cNvGrpSpPr/>
            <p:nvPr/>
          </p:nvGrpSpPr>
          <p:grpSpPr>
            <a:xfrm>
              <a:off x="1072935" y="2884829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9"/>
            <p:cNvGrpSpPr>
              <a:grpSpLocks/>
            </p:cNvGrpSpPr>
            <p:nvPr/>
          </p:nvGrpSpPr>
          <p:grpSpPr bwMode="auto">
            <a:xfrm>
              <a:off x="1421984" y="3213744"/>
              <a:ext cx="282243" cy="476079"/>
              <a:chOff x="0" y="0"/>
              <a:chExt cx="292099" cy="492124"/>
            </a:xfrm>
            <a:solidFill>
              <a:srgbClr val="C00000"/>
            </a:solidFill>
          </p:grpSpPr>
          <p:sp>
            <p:nvSpPr>
              <p:cNvPr id="13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A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03A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3A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119116" y="2914646"/>
            <a:ext cx="980337" cy="980337"/>
            <a:chOff x="7119116" y="2914646"/>
            <a:chExt cx="980337" cy="980337"/>
          </a:xfrm>
        </p:grpSpPr>
        <p:grpSp>
          <p:nvGrpSpPr>
            <p:cNvPr id="49" name="组合 48"/>
            <p:cNvGrpSpPr/>
            <p:nvPr/>
          </p:nvGrpSpPr>
          <p:grpSpPr>
            <a:xfrm>
              <a:off x="7119116" y="2914646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12"/>
            <p:cNvSpPr>
              <a:spLocks noEditPoints="1" noChangeArrowheads="1"/>
            </p:cNvSpPr>
            <p:nvPr/>
          </p:nvSpPr>
          <p:spPr bwMode="auto">
            <a:xfrm>
              <a:off x="7417283" y="3213744"/>
              <a:ext cx="339092" cy="479306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03A9F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00959" y="1769166"/>
            <a:ext cx="980337" cy="995932"/>
            <a:chOff x="1094333" y="1771508"/>
            <a:chExt cx="980337" cy="980337"/>
          </a:xfrm>
        </p:grpSpPr>
        <p:grpSp>
          <p:nvGrpSpPr>
            <p:cNvPr id="42" name="组合 41"/>
            <p:cNvGrpSpPr/>
            <p:nvPr/>
          </p:nvGrpSpPr>
          <p:grpSpPr>
            <a:xfrm>
              <a:off x="1094333" y="1771508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4"/>
            <p:cNvGrpSpPr>
              <a:grpSpLocks/>
            </p:cNvGrpSpPr>
            <p:nvPr/>
          </p:nvGrpSpPr>
          <p:grpSpPr bwMode="auto">
            <a:xfrm>
              <a:off x="1276025" y="2059328"/>
              <a:ext cx="574161" cy="525498"/>
              <a:chOff x="0" y="0"/>
              <a:chExt cx="550987" cy="504288"/>
            </a:xfrm>
            <a:solidFill>
              <a:srgbClr val="C00000"/>
            </a:solidFill>
          </p:grpSpPr>
          <p:sp>
            <p:nvSpPr>
              <p:cNvPr id="2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3A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3A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7097719" y="1832372"/>
            <a:ext cx="980337" cy="980337"/>
            <a:chOff x="7097719" y="1832372"/>
            <a:chExt cx="980337" cy="980337"/>
          </a:xfrm>
        </p:grpSpPr>
        <p:grpSp>
          <p:nvGrpSpPr>
            <p:cNvPr id="52" name="组合 51"/>
            <p:cNvGrpSpPr/>
            <p:nvPr/>
          </p:nvGrpSpPr>
          <p:grpSpPr>
            <a:xfrm>
              <a:off x="7097719" y="1832372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41"/>
            <p:cNvSpPr>
              <a:spLocks noEditPoints="1" noChangeArrowheads="1"/>
            </p:cNvSpPr>
            <p:nvPr/>
          </p:nvSpPr>
          <p:spPr bwMode="auto">
            <a:xfrm>
              <a:off x="7334035" y="2103125"/>
              <a:ext cx="476079" cy="381999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3A9F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600325" y="2565797"/>
            <a:ext cx="3943350" cy="2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51430" tIns="25715" rIns="51430" bIns="2571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4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2595563" y="2569369"/>
            <a:ext cx="3943350" cy="2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51430" tIns="25715" rIns="51430" bIns="2571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5" name="Picture 1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71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56" name="TextBox 55"/>
          <p:cNvSpPr txBox="1"/>
          <p:nvPr/>
        </p:nvSpPr>
        <p:spPr>
          <a:xfrm>
            <a:off x="927564" y="15870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费用报销类型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242" y="144448"/>
            <a:ext cx="254645" cy="364572"/>
          </a:xfrm>
          <a:prstGeom prst="chevron">
            <a:avLst/>
          </a:prstGeom>
        </p:spPr>
      </p:pic>
      <p:sp>
        <p:nvSpPr>
          <p:cNvPr id="58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286000" y="2110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：化妆品、服装、鞋帽、生活日用品等和公司经营不相关的发票不允许开具。</a:t>
            </a:r>
            <a:endParaRPr lang="zh-CN" altLang="en-US" dirty="0"/>
          </a:p>
        </p:txBody>
      </p:sp>
      <p:grpSp>
        <p:nvGrpSpPr>
          <p:cNvPr id="72" name="组合 71"/>
          <p:cNvGrpSpPr/>
          <p:nvPr/>
        </p:nvGrpSpPr>
        <p:grpSpPr>
          <a:xfrm>
            <a:off x="1119809" y="1782417"/>
            <a:ext cx="1000539" cy="940905"/>
            <a:chOff x="7074694" y="598563"/>
            <a:chExt cx="674791" cy="674791"/>
          </a:xfrm>
        </p:grpSpPr>
        <p:grpSp>
          <p:nvGrpSpPr>
            <p:cNvPr id="73" name="组合 57"/>
            <p:cNvGrpSpPr/>
            <p:nvPr/>
          </p:nvGrpSpPr>
          <p:grpSpPr>
            <a:xfrm>
              <a:off x="7074694" y="598563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7209124" y="750436"/>
              <a:ext cx="405928" cy="359796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3A9F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080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9356" y="516833"/>
            <a:ext cx="71296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（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一）报销差旅费使用“旅差费报销单”请按出差行程时间顺序填写，要求时间、地点要详细，出差途中产生餐费、住宿费、市内交通费（公交、地铁、出租车）、保险费等请与车费一起报销。</a:t>
            </a:r>
          </a:p>
          <a:p>
            <a:endParaRPr lang="zh-CN" altLang="en-US" dirty="0"/>
          </a:p>
        </p:txBody>
      </p:sp>
      <p:pic>
        <p:nvPicPr>
          <p:cNvPr id="11" name="图片 10" descr="QQ图片20181203141851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" y="1398903"/>
            <a:ext cx="6627224" cy="3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报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7819" y="1200150"/>
            <a:ext cx="6988362" cy="3394075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477637"/>
            <a:ext cx="223651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（二）福利等费用报销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" y="516833"/>
            <a:ext cx="70766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、正确填写部门名称：财务部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、工程物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服部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人力行政部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、项目名称：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**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曼度（如卫岗曼度、高淳曼度）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、大写金额合计要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顶格写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，小写金额横向合计和纵向合计都要正确填写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、发票请在发票开具日期一个月内办理报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销（最好不超过一周）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、领款人：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）个人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   领款人填写的时候一定要注意，谁借款，谁报销，报销的领款人一定要和借款对应，不允许出现借款是一个人，报销是另外一个人。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3670" y="768628"/>
            <a:ext cx="6440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）对公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按照发票上的对公账号和开户行网银支付。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：不允许出现同一张发票既冲销个人借款又冲销对公付款，即对于同一个供应商请尽量采用一种付款方式，要么个人借款再报销，要么直接公对公付款，避免混淆（注意：对公采购请附采购合同）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82677" y="2885812"/>
            <a:ext cx="368458" cy="81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58655" y="664341"/>
            <a:ext cx="6288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、单据数量，按报销单填的顺序粘贴所有报销单据，并填写总数量（不包括报销单这一张）。</a:t>
            </a:r>
          </a:p>
        </p:txBody>
      </p:sp>
      <p:pic>
        <p:nvPicPr>
          <p:cNvPr id="15" name="图片 14" descr="报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2240" y="1283516"/>
            <a:ext cx="6015360" cy="292151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6" name="矩形 15"/>
          <p:cNvSpPr/>
          <p:nvPr/>
        </p:nvSpPr>
        <p:spPr>
          <a:xfrm>
            <a:off x="6283355" y="1946246"/>
            <a:ext cx="738230" cy="310393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7938" y="-7938"/>
            <a:ext cx="1879600" cy="5143501"/>
          </a:xfrm>
          <a:prstGeom prst="rect">
            <a:avLst/>
          </a:pr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0"/>
          <p:cNvSpPr>
            <a:spLocks noChangeArrowheads="1"/>
          </p:cNvSpPr>
          <p:nvPr/>
        </p:nvSpPr>
        <p:spPr bwMode="auto">
          <a:xfrm>
            <a:off x="3860800" y="4000500"/>
            <a:ext cx="615950" cy="831850"/>
          </a:xfrm>
          <a:custGeom>
            <a:avLst/>
            <a:gdLst>
              <a:gd name="T0" fmla="*/ 0 w 577850"/>
              <a:gd name="T1" fmla="*/ 0 h 736600"/>
              <a:gd name="T2" fmla="*/ 361950 w 577850"/>
              <a:gd name="T3" fmla="*/ 736600 h 736600"/>
              <a:gd name="T4" fmla="*/ 577850 w 577850"/>
              <a:gd name="T5" fmla="*/ 476250 h 736600"/>
              <a:gd name="T6" fmla="*/ 0 w 577850"/>
              <a:gd name="T7" fmla="*/ 0 h 736600"/>
              <a:gd name="T8" fmla="*/ 0 60000 65536"/>
              <a:gd name="T9" fmla="*/ 0 60000 65536"/>
              <a:gd name="T10" fmla="*/ 0 60000 65536"/>
              <a:gd name="T11" fmla="*/ 0 60000 65536"/>
              <a:gd name="T12" fmla="*/ 0 w 577850"/>
              <a:gd name="T13" fmla="*/ 0 h 736600"/>
              <a:gd name="T14" fmla="*/ 577850 w 577850"/>
              <a:gd name="T15" fmla="*/ 736600 h 736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7850" h="736600">
                <a:moveTo>
                  <a:pt x="0" y="0"/>
                </a:moveTo>
                <a:lnTo>
                  <a:pt x="361950" y="736600"/>
                </a:lnTo>
                <a:lnTo>
                  <a:pt x="57785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46"/>
          <p:cNvSpPr>
            <a:spLocks noChangeArrowheads="1"/>
          </p:cNvSpPr>
          <p:nvPr/>
        </p:nvSpPr>
        <p:spPr bwMode="auto">
          <a:xfrm>
            <a:off x="4210050" y="4495800"/>
            <a:ext cx="596900" cy="336550"/>
          </a:xfrm>
          <a:custGeom>
            <a:avLst/>
            <a:gdLst>
              <a:gd name="T0" fmla="*/ 0 w 495300"/>
              <a:gd name="T1" fmla="*/ 266700 h 266700"/>
              <a:gd name="T2" fmla="*/ 495300 w 495300"/>
              <a:gd name="T3" fmla="*/ 266700 h 266700"/>
              <a:gd name="T4" fmla="*/ 177800 w 495300"/>
              <a:gd name="T5" fmla="*/ 0 h 266700"/>
              <a:gd name="T6" fmla="*/ 0 w 495300"/>
              <a:gd name="T7" fmla="*/ 266700 h 266700"/>
              <a:gd name="T8" fmla="*/ 0 60000 65536"/>
              <a:gd name="T9" fmla="*/ 0 60000 65536"/>
              <a:gd name="T10" fmla="*/ 0 60000 65536"/>
              <a:gd name="T11" fmla="*/ 0 60000 65536"/>
              <a:gd name="T12" fmla="*/ 0 w 495300"/>
              <a:gd name="T13" fmla="*/ 0 h 266700"/>
              <a:gd name="T14" fmla="*/ 495300 w 495300"/>
              <a:gd name="T15" fmla="*/ 266700 h 266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300" h="266700">
                <a:moveTo>
                  <a:pt x="0" y="266700"/>
                </a:moveTo>
                <a:lnTo>
                  <a:pt x="495300" y="266700"/>
                </a:lnTo>
                <a:lnTo>
                  <a:pt x="17780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5D0B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任意多边形 18"/>
          <p:cNvSpPr>
            <a:spLocks noChangeArrowheads="1"/>
          </p:cNvSpPr>
          <p:nvPr/>
        </p:nvSpPr>
        <p:spPr bwMode="auto">
          <a:xfrm>
            <a:off x="3092450" y="-101600"/>
            <a:ext cx="488950" cy="1384300"/>
          </a:xfrm>
          <a:custGeom>
            <a:avLst/>
            <a:gdLst>
              <a:gd name="T0" fmla="*/ 0 w 457200"/>
              <a:gd name="T1" fmla="*/ 0 h 1358900"/>
              <a:gd name="T2" fmla="*/ 457200 w 457200"/>
              <a:gd name="T3" fmla="*/ 1358900 h 1358900"/>
              <a:gd name="T4" fmla="*/ 127000 w 457200"/>
              <a:gd name="T5" fmla="*/ 1181100 h 1358900"/>
              <a:gd name="T6" fmla="*/ 0 w 457200"/>
              <a:gd name="T7" fmla="*/ 0 h 1358900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"/>
              <a:gd name="T13" fmla="*/ 0 h 1358900"/>
              <a:gd name="T14" fmla="*/ 457200 w 457200"/>
              <a:gd name="T15" fmla="*/ 1358900 h 1358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" h="1358900">
                <a:moveTo>
                  <a:pt x="0" y="0"/>
                </a:moveTo>
                <a:lnTo>
                  <a:pt x="457200" y="1358900"/>
                </a:lnTo>
                <a:lnTo>
                  <a:pt x="12700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260D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任意多边形 48"/>
          <p:cNvSpPr>
            <a:spLocks noChangeArrowheads="1"/>
          </p:cNvSpPr>
          <p:nvPr/>
        </p:nvSpPr>
        <p:spPr bwMode="auto">
          <a:xfrm rot="303070">
            <a:off x="4429125" y="4800600"/>
            <a:ext cx="522288" cy="365125"/>
          </a:xfrm>
          <a:custGeom>
            <a:avLst/>
            <a:gdLst>
              <a:gd name="T0" fmla="*/ 311150 w 476250"/>
              <a:gd name="T1" fmla="*/ 0 h 311150"/>
              <a:gd name="T2" fmla="*/ 476250 w 476250"/>
              <a:gd name="T3" fmla="*/ 273050 h 311150"/>
              <a:gd name="T4" fmla="*/ 0 w 476250"/>
              <a:gd name="T5" fmla="*/ 311150 h 311150"/>
              <a:gd name="T6" fmla="*/ 311150 w 476250"/>
              <a:gd name="T7" fmla="*/ 0 h 311150"/>
              <a:gd name="T8" fmla="*/ 0 60000 65536"/>
              <a:gd name="T9" fmla="*/ 0 60000 65536"/>
              <a:gd name="T10" fmla="*/ 0 60000 65536"/>
              <a:gd name="T11" fmla="*/ 0 60000 65536"/>
              <a:gd name="T12" fmla="*/ 0 w 476250"/>
              <a:gd name="T13" fmla="*/ 0 h 311150"/>
              <a:gd name="T14" fmla="*/ 476250 w 476250"/>
              <a:gd name="T15" fmla="*/ 311150 h 311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250" h="311150">
                <a:moveTo>
                  <a:pt x="311150" y="0"/>
                </a:moveTo>
                <a:lnTo>
                  <a:pt x="476250" y="273050"/>
                </a:lnTo>
                <a:lnTo>
                  <a:pt x="0" y="311150"/>
                </a:lnTo>
                <a:lnTo>
                  <a:pt x="311150" y="0"/>
                </a:lnTo>
                <a:close/>
              </a:path>
            </a:pathLst>
          </a:custGeom>
          <a:solidFill>
            <a:srgbClr val="A21F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37"/>
          <p:cNvSpPr>
            <a:spLocks noChangeArrowheads="1"/>
          </p:cNvSpPr>
          <p:nvPr/>
        </p:nvSpPr>
        <p:spPr bwMode="auto">
          <a:xfrm>
            <a:off x="3886200" y="4057650"/>
            <a:ext cx="749300" cy="381000"/>
          </a:xfrm>
          <a:custGeom>
            <a:avLst/>
            <a:gdLst>
              <a:gd name="T0" fmla="*/ 0 w 673100"/>
              <a:gd name="T1" fmla="*/ 6350 h 349250"/>
              <a:gd name="T2" fmla="*/ 673100 w 673100"/>
              <a:gd name="T3" fmla="*/ 349250 h 349250"/>
              <a:gd name="T4" fmla="*/ 520700 w 673100"/>
              <a:gd name="T5" fmla="*/ 0 h 349250"/>
              <a:gd name="T6" fmla="*/ 0 w 673100"/>
              <a:gd name="T7" fmla="*/ 6350 h 349250"/>
              <a:gd name="T8" fmla="*/ 0 60000 65536"/>
              <a:gd name="T9" fmla="*/ 0 60000 65536"/>
              <a:gd name="T10" fmla="*/ 0 60000 65536"/>
              <a:gd name="T11" fmla="*/ 0 60000 65536"/>
              <a:gd name="T12" fmla="*/ 0 w 673100"/>
              <a:gd name="T13" fmla="*/ 0 h 349250"/>
              <a:gd name="T14" fmla="*/ 673100 w 673100"/>
              <a:gd name="T15" fmla="*/ 349250 h 349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3100" h="349250">
                <a:moveTo>
                  <a:pt x="0" y="6350"/>
                </a:moveTo>
                <a:lnTo>
                  <a:pt x="673100" y="349250"/>
                </a:lnTo>
                <a:lnTo>
                  <a:pt x="52070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44"/>
          <p:cNvSpPr>
            <a:spLocks noChangeArrowheads="1"/>
          </p:cNvSpPr>
          <p:nvPr/>
        </p:nvSpPr>
        <p:spPr bwMode="auto">
          <a:xfrm>
            <a:off x="3263900" y="4921250"/>
            <a:ext cx="1187450" cy="222250"/>
          </a:xfrm>
          <a:custGeom>
            <a:avLst/>
            <a:gdLst>
              <a:gd name="T0" fmla="*/ 0 w 1136650"/>
              <a:gd name="T1" fmla="*/ 0 h 222250"/>
              <a:gd name="T2" fmla="*/ 101600 w 1136650"/>
              <a:gd name="T3" fmla="*/ 222250 h 222250"/>
              <a:gd name="T4" fmla="*/ 1136650 w 1136650"/>
              <a:gd name="T5" fmla="*/ 222250 h 222250"/>
              <a:gd name="T6" fmla="*/ 0 w 1136650"/>
              <a:gd name="T7" fmla="*/ 0 h 222250"/>
              <a:gd name="T8" fmla="*/ 0 60000 65536"/>
              <a:gd name="T9" fmla="*/ 0 60000 65536"/>
              <a:gd name="T10" fmla="*/ 0 60000 65536"/>
              <a:gd name="T11" fmla="*/ 0 60000 65536"/>
              <a:gd name="T12" fmla="*/ 0 w 1136650"/>
              <a:gd name="T13" fmla="*/ 0 h 222250"/>
              <a:gd name="T14" fmla="*/ 1136650 w 1136650"/>
              <a:gd name="T15" fmla="*/ 222250 h 222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650" h="222250">
                <a:moveTo>
                  <a:pt x="0" y="0"/>
                </a:moveTo>
                <a:lnTo>
                  <a:pt x="101600" y="222250"/>
                </a:lnTo>
                <a:lnTo>
                  <a:pt x="1136650" y="222250"/>
                </a:lnTo>
                <a:lnTo>
                  <a:pt x="0" y="0"/>
                </a:lnTo>
                <a:close/>
              </a:path>
            </a:pathLst>
          </a:custGeom>
          <a:solidFill>
            <a:srgbClr val="E9413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任意多边形 38"/>
          <p:cNvSpPr>
            <a:spLocks noChangeArrowheads="1"/>
          </p:cNvSpPr>
          <p:nvPr/>
        </p:nvSpPr>
        <p:spPr bwMode="auto">
          <a:xfrm>
            <a:off x="3302000" y="4546600"/>
            <a:ext cx="984250" cy="400050"/>
          </a:xfrm>
          <a:custGeom>
            <a:avLst/>
            <a:gdLst>
              <a:gd name="T0" fmla="*/ 298450 w 984250"/>
              <a:gd name="T1" fmla="*/ 0 h 374650"/>
              <a:gd name="T2" fmla="*/ 0 w 984250"/>
              <a:gd name="T3" fmla="*/ 374650 h 374650"/>
              <a:gd name="T4" fmla="*/ 984250 w 984250"/>
              <a:gd name="T5" fmla="*/ 266700 h 374650"/>
              <a:gd name="T6" fmla="*/ 298450 w 984250"/>
              <a:gd name="T7" fmla="*/ 0 h 374650"/>
              <a:gd name="T8" fmla="*/ 0 60000 65536"/>
              <a:gd name="T9" fmla="*/ 0 60000 65536"/>
              <a:gd name="T10" fmla="*/ 0 60000 65536"/>
              <a:gd name="T11" fmla="*/ 0 60000 65536"/>
              <a:gd name="T12" fmla="*/ 0 w 984250"/>
              <a:gd name="T13" fmla="*/ 0 h 374650"/>
              <a:gd name="T14" fmla="*/ 984250 w 984250"/>
              <a:gd name="T15" fmla="*/ 374650 h 37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250" h="374650">
                <a:moveTo>
                  <a:pt x="298450" y="0"/>
                </a:moveTo>
                <a:lnTo>
                  <a:pt x="0" y="374650"/>
                </a:lnTo>
                <a:lnTo>
                  <a:pt x="984250" y="266700"/>
                </a:lnTo>
                <a:lnTo>
                  <a:pt x="298450" y="0"/>
                </a:lnTo>
                <a:close/>
              </a:path>
            </a:pathLst>
          </a:custGeom>
          <a:solidFill>
            <a:srgbClr val="E7274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任意多边形 27"/>
          <p:cNvSpPr>
            <a:spLocks noChangeArrowheads="1"/>
          </p:cNvSpPr>
          <p:nvPr/>
        </p:nvSpPr>
        <p:spPr bwMode="auto">
          <a:xfrm>
            <a:off x="3060700" y="2228850"/>
            <a:ext cx="679450" cy="514350"/>
          </a:xfrm>
          <a:custGeom>
            <a:avLst/>
            <a:gdLst>
              <a:gd name="T0" fmla="*/ 0 w 622300"/>
              <a:gd name="T1" fmla="*/ 0 h 457200"/>
              <a:gd name="T2" fmla="*/ 412750 w 622300"/>
              <a:gd name="T3" fmla="*/ 76200 h 457200"/>
              <a:gd name="T4" fmla="*/ 622300 w 622300"/>
              <a:gd name="T5" fmla="*/ 457200 h 457200"/>
              <a:gd name="T6" fmla="*/ 0 w 622300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622300"/>
              <a:gd name="T13" fmla="*/ 0 h 457200"/>
              <a:gd name="T14" fmla="*/ 622300 w 6223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300" h="457200">
                <a:moveTo>
                  <a:pt x="0" y="0"/>
                </a:moveTo>
                <a:lnTo>
                  <a:pt x="412750" y="76200"/>
                </a:lnTo>
                <a:lnTo>
                  <a:pt x="62230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4DC5C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任意多边形 23"/>
          <p:cNvSpPr>
            <a:spLocks noChangeArrowheads="1"/>
          </p:cNvSpPr>
          <p:nvPr/>
        </p:nvSpPr>
        <p:spPr bwMode="auto">
          <a:xfrm>
            <a:off x="3067050" y="1492250"/>
            <a:ext cx="615950" cy="749300"/>
          </a:xfrm>
          <a:custGeom>
            <a:avLst/>
            <a:gdLst>
              <a:gd name="T0" fmla="*/ 25400 w 590550"/>
              <a:gd name="T1" fmla="*/ 0 h 704850"/>
              <a:gd name="T2" fmla="*/ 590550 w 590550"/>
              <a:gd name="T3" fmla="*/ 76200 h 704850"/>
              <a:gd name="T4" fmla="*/ 0 w 590550"/>
              <a:gd name="T5" fmla="*/ 704850 h 704850"/>
              <a:gd name="T6" fmla="*/ 25400 w 590550"/>
              <a:gd name="T7" fmla="*/ 0 h 704850"/>
              <a:gd name="T8" fmla="*/ 0 60000 65536"/>
              <a:gd name="T9" fmla="*/ 0 60000 65536"/>
              <a:gd name="T10" fmla="*/ 0 60000 65536"/>
              <a:gd name="T11" fmla="*/ 0 60000 65536"/>
              <a:gd name="T12" fmla="*/ 0 w 590550"/>
              <a:gd name="T13" fmla="*/ 0 h 704850"/>
              <a:gd name="T14" fmla="*/ 590550 w 590550"/>
              <a:gd name="T15" fmla="*/ 704850 h 704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0550" h="704850">
                <a:moveTo>
                  <a:pt x="25400" y="0"/>
                </a:moveTo>
                <a:lnTo>
                  <a:pt x="590550" y="76200"/>
                </a:lnTo>
                <a:lnTo>
                  <a:pt x="0" y="704850"/>
                </a:lnTo>
                <a:lnTo>
                  <a:pt x="25400" y="0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任意多边形 22"/>
          <p:cNvSpPr>
            <a:spLocks noChangeArrowheads="1"/>
          </p:cNvSpPr>
          <p:nvPr/>
        </p:nvSpPr>
        <p:spPr bwMode="auto">
          <a:xfrm>
            <a:off x="3079750" y="1250950"/>
            <a:ext cx="590550" cy="330200"/>
          </a:xfrm>
          <a:custGeom>
            <a:avLst/>
            <a:gdLst>
              <a:gd name="T0" fmla="*/ 0 w 590550"/>
              <a:gd name="T1" fmla="*/ 279400 h 330200"/>
              <a:gd name="T2" fmla="*/ 482600 w 590550"/>
              <a:gd name="T3" fmla="*/ 0 h 330200"/>
              <a:gd name="T4" fmla="*/ 590550 w 590550"/>
              <a:gd name="T5" fmla="*/ 330200 h 330200"/>
              <a:gd name="T6" fmla="*/ 0 w 590550"/>
              <a:gd name="T7" fmla="*/ 279400 h 330200"/>
              <a:gd name="T8" fmla="*/ 0 60000 65536"/>
              <a:gd name="T9" fmla="*/ 0 60000 65536"/>
              <a:gd name="T10" fmla="*/ 0 60000 65536"/>
              <a:gd name="T11" fmla="*/ 0 60000 65536"/>
              <a:gd name="T12" fmla="*/ 0 w 590550"/>
              <a:gd name="T13" fmla="*/ 0 h 330200"/>
              <a:gd name="T14" fmla="*/ 590550 w 590550"/>
              <a:gd name="T15" fmla="*/ 330200 h 330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0550" h="330200">
                <a:moveTo>
                  <a:pt x="0" y="279400"/>
                </a:moveTo>
                <a:lnTo>
                  <a:pt x="482600" y="0"/>
                </a:lnTo>
                <a:lnTo>
                  <a:pt x="590550" y="330200"/>
                </a:lnTo>
                <a:lnTo>
                  <a:pt x="0" y="279400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任意多边形 45"/>
          <p:cNvSpPr>
            <a:spLocks noChangeArrowheads="1"/>
          </p:cNvSpPr>
          <p:nvPr/>
        </p:nvSpPr>
        <p:spPr bwMode="auto">
          <a:xfrm>
            <a:off x="3251200" y="4927600"/>
            <a:ext cx="177800" cy="228600"/>
          </a:xfrm>
          <a:custGeom>
            <a:avLst/>
            <a:gdLst>
              <a:gd name="T0" fmla="*/ 50800 w 177800"/>
              <a:gd name="T1" fmla="*/ 0 h 228600"/>
              <a:gd name="T2" fmla="*/ 0 w 177800"/>
              <a:gd name="T3" fmla="*/ 228600 h 228600"/>
              <a:gd name="T4" fmla="*/ 177800 w 177800"/>
              <a:gd name="T5" fmla="*/ 228600 h 228600"/>
              <a:gd name="T6" fmla="*/ 50800 w 1778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0 w 177800"/>
              <a:gd name="T13" fmla="*/ 0 h 228600"/>
              <a:gd name="T14" fmla="*/ 177800 w 177800"/>
              <a:gd name="T15" fmla="*/ 228600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800" h="228600">
                <a:moveTo>
                  <a:pt x="50800" y="0"/>
                </a:moveTo>
                <a:lnTo>
                  <a:pt x="0" y="228600"/>
                </a:lnTo>
                <a:lnTo>
                  <a:pt x="177800" y="228600"/>
                </a:lnTo>
                <a:lnTo>
                  <a:pt x="50800" y="0"/>
                </a:lnTo>
                <a:close/>
              </a:path>
            </a:pathLst>
          </a:custGeom>
          <a:solidFill>
            <a:srgbClr val="EB6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任意多边形 10"/>
          <p:cNvSpPr>
            <a:spLocks noChangeArrowheads="1"/>
          </p:cNvSpPr>
          <p:nvPr/>
        </p:nvSpPr>
        <p:spPr bwMode="auto">
          <a:xfrm>
            <a:off x="2106613" y="-44450"/>
            <a:ext cx="325437" cy="723900"/>
          </a:xfrm>
          <a:custGeom>
            <a:avLst/>
            <a:gdLst>
              <a:gd name="T0" fmla="*/ 20272 w 325072"/>
              <a:gd name="T1" fmla="*/ 0 h 723900"/>
              <a:gd name="T2" fmla="*/ 102822 w 325072"/>
              <a:gd name="T3" fmla="*/ 19050 h 723900"/>
              <a:gd name="T4" fmla="*/ 325072 w 325072"/>
              <a:gd name="T5" fmla="*/ 723900 h 723900"/>
              <a:gd name="T6" fmla="*/ 1222 w 325072"/>
              <a:gd name="T7" fmla="*/ 565150 h 723900"/>
              <a:gd name="T8" fmla="*/ 20272 w 325072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072"/>
              <a:gd name="T16" fmla="*/ 0 h 723900"/>
              <a:gd name="T17" fmla="*/ 325072 w 325072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072" h="723900">
                <a:moveTo>
                  <a:pt x="20272" y="0"/>
                </a:moveTo>
                <a:lnTo>
                  <a:pt x="102822" y="19050"/>
                </a:lnTo>
                <a:lnTo>
                  <a:pt x="325072" y="723900"/>
                </a:lnTo>
                <a:lnTo>
                  <a:pt x="1222" y="565150"/>
                </a:lnTo>
                <a:cubicBezTo>
                  <a:pt x="-895" y="372533"/>
                  <a:pt x="-3011" y="179917"/>
                  <a:pt x="20272" y="0"/>
                </a:cubicBezTo>
                <a:close/>
              </a:path>
            </a:pathLst>
          </a:custGeom>
          <a:solidFill>
            <a:srgbClr val="21BD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任意多边形 5"/>
          <p:cNvSpPr>
            <a:spLocks noChangeArrowheads="1"/>
          </p:cNvSpPr>
          <p:nvPr/>
        </p:nvSpPr>
        <p:spPr bwMode="auto">
          <a:xfrm>
            <a:off x="1758950" y="6350"/>
            <a:ext cx="1835150" cy="5156200"/>
          </a:xfrm>
          <a:custGeom>
            <a:avLst/>
            <a:gdLst>
              <a:gd name="T0" fmla="*/ 0 w 1835150"/>
              <a:gd name="T1" fmla="*/ 0 h 5156200"/>
              <a:gd name="T2" fmla="*/ 374650 w 1835150"/>
              <a:gd name="T3" fmla="*/ 508000 h 5156200"/>
              <a:gd name="T4" fmla="*/ 1339850 w 1835150"/>
              <a:gd name="T5" fmla="*/ 1555750 h 5156200"/>
              <a:gd name="T6" fmla="*/ 1333500 w 1835150"/>
              <a:gd name="T7" fmla="*/ 2228850 h 5156200"/>
              <a:gd name="T8" fmla="*/ 1498600 w 1835150"/>
              <a:gd name="T9" fmla="*/ 3536950 h 5156200"/>
              <a:gd name="T10" fmla="*/ 1835150 w 1835150"/>
              <a:gd name="T11" fmla="*/ 4559300 h 5156200"/>
              <a:gd name="T12" fmla="*/ 1568450 w 1835150"/>
              <a:gd name="T13" fmla="*/ 4940300 h 5156200"/>
              <a:gd name="T14" fmla="*/ 1504950 w 1835150"/>
              <a:gd name="T15" fmla="*/ 5137150 h 5156200"/>
              <a:gd name="T16" fmla="*/ 12700 w 1835150"/>
              <a:gd name="T17" fmla="*/ 5156200 h 5156200"/>
              <a:gd name="T18" fmla="*/ 0 w 1835150"/>
              <a:gd name="T19" fmla="*/ 0 h 5156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35150"/>
              <a:gd name="T31" fmla="*/ 0 h 5156200"/>
              <a:gd name="T32" fmla="*/ 1835150 w 1835150"/>
              <a:gd name="T33" fmla="*/ 5156200 h 51562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35150" h="5156200">
                <a:moveTo>
                  <a:pt x="0" y="0"/>
                </a:moveTo>
                <a:lnTo>
                  <a:pt x="374650" y="508000"/>
                </a:lnTo>
                <a:lnTo>
                  <a:pt x="1339850" y="1555750"/>
                </a:lnTo>
                <a:cubicBezTo>
                  <a:pt x="1337733" y="1780117"/>
                  <a:pt x="1335617" y="2004483"/>
                  <a:pt x="1333500" y="2228850"/>
                </a:cubicBezTo>
                <a:lnTo>
                  <a:pt x="1498600" y="3536950"/>
                </a:lnTo>
                <a:lnTo>
                  <a:pt x="1835150" y="4559300"/>
                </a:lnTo>
                <a:lnTo>
                  <a:pt x="1568450" y="4940300"/>
                </a:lnTo>
                <a:lnTo>
                  <a:pt x="1504950" y="5137150"/>
                </a:lnTo>
                <a:lnTo>
                  <a:pt x="12700" y="5156200"/>
                </a:lnTo>
                <a:cubicBezTo>
                  <a:pt x="8467" y="3437467"/>
                  <a:pt x="4233" y="1718733"/>
                  <a:pt x="0" y="0"/>
                </a:cubicBezTo>
                <a:close/>
              </a:path>
            </a:pathLst>
          </a:cu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8"/>
          <p:cNvSpPr>
            <a:spLocks noChangeArrowheads="1"/>
          </p:cNvSpPr>
          <p:nvPr/>
        </p:nvSpPr>
        <p:spPr bwMode="auto">
          <a:xfrm>
            <a:off x="1720850" y="-25400"/>
            <a:ext cx="400050" cy="520700"/>
          </a:xfrm>
          <a:custGeom>
            <a:avLst/>
            <a:gdLst>
              <a:gd name="T0" fmla="*/ 0 w 400050"/>
              <a:gd name="T1" fmla="*/ 0 h 501650"/>
              <a:gd name="T2" fmla="*/ 133350 w 400050"/>
              <a:gd name="T3" fmla="*/ 19050 h 501650"/>
              <a:gd name="T4" fmla="*/ 400050 w 400050"/>
              <a:gd name="T5" fmla="*/ 501650 h 501650"/>
              <a:gd name="T6" fmla="*/ 0 w 400050"/>
              <a:gd name="T7" fmla="*/ 0 h 501650"/>
              <a:gd name="T8" fmla="*/ 0 60000 65536"/>
              <a:gd name="T9" fmla="*/ 0 60000 65536"/>
              <a:gd name="T10" fmla="*/ 0 60000 65536"/>
              <a:gd name="T11" fmla="*/ 0 60000 65536"/>
              <a:gd name="T12" fmla="*/ 0 w 400050"/>
              <a:gd name="T13" fmla="*/ 0 h 501650"/>
              <a:gd name="T14" fmla="*/ 400050 w 400050"/>
              <a:gd name="T15" fmla="*/ 501650 h 501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050" h="501650">
                <a:moveTo>
                  <a:pt x="0" y="0"/>
                </a:moveTo>
                <a:lnTo>
                  <a:pt x="133350" y="19050"/>
                </a:lnTo>
                <a:lnTo>
                  <a:pt x="40005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AAE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任意多边形 9"/>
          <p:cNvSpPr>
            <a:spLocks noChangeArrowheads="1"/>
          </p:cNvSpPr>
          <p:nvPr/>
        </p:nvSpPr>
        <p:spPr bwMode="auto">
          <a:xfrm>
            <a:off x="1847850" y="-12700"/>
            <a:ext cx="279400" cy="514350"/>
          </a:xfrm>
          <a:custGeom>
            <a:avLst/>
            <a:gdLst>
              <a:gd name="T0" fmla="*/ 0 w 279400"/>
              <a:gd name="T1" fmla="*/ 12700 h 514350"/>
              <a:gd name="T2" fmla="*/ 279400 w 279400"/>
              <a:gd name="T3" fmla="*/ 0 h 514350"/>
              <a:gd name="T4" fmla="*/ 273050 w 279400"/>
              <a:gd name="T5" fmla="*/ 514350 h 514350"/>
              <a:gd name="T6" fmla="*/ 0 w 279400"/>
              <a:gd name="T7" fmla="*/ 12700 h 514350"/>
              <a:gd name="T8" fmla="*/ 0 60000 65536"/>
              <a:gd name="T9" fmla="*/ 0 60000 65536"/>
              <a:gd name="T10" fmla="*/ 0 60000 65536"/>
              <a:gd name="T11" fmla="*/ 0 60000 65536"/>
              <a:gd name="T12" fmla="*/ 0 w 279400"/>
              <a:gd name="T13" fmla="*/ 0 h 514350"/>
              <a:gd name="T14" fmla="*/ 279400 w 279400"/>
              <a:gd name="T15" fmla="*/ 514350 h 514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400" h="514350">
                <a:moveTo>
                  <a:pt x="0" y="12700"/>
                </a:moveTo>
                <a:lnTo>
                  <a:pt x="279400" y="0"/>
                </a:lnTo>
                <a:cubicBezTo>
                  <a:pt x="277283" y="171450"/>
                  <a:pt x="275167" y="342900"/>
                  <a:pt x="273050" y="514350"/>
                </a:cubicBezTo>
                <a:lnTo>
                  <a:pt x="0" y="12700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任意多边形 11"/>
          <p:cNvSpPr>
            <a:spLocks noChangeArrowheads="1"/>
          </p:cNvSpPr>
          <p:nvPr/>
        </p:nvSpPr>
        <p:spPr bwMode="auto">
          <a:xfrm>
            <a:off x="2133600" y="527050"/>
            <a:ext cx="368300" cy="184150"/>
          </a:xfrm>
          <a:custGeom>
            <a:avLst/>
            <a:gdLst>
              <a:gd name="T0" fmla="*/ 0 w 368300"/>
              <a:gd name="T1" fmla="*/ 0 h 184150"/>
              <a:gd name="T2" fmla="*/ 368300 w 368300"/>
              <a:gd name="T3" fmla="*/ 177800 h 184150"/>
              <a:gd name="T4" fmla="*/ 152400 w 368300"/>
              <a:gd name="T5" fmla="*/ 184150 h 184150"/>
              <a:gd name="T6" fmla="*/ 0 w 368300"/>
              <a:gd name="T7" fmla="*/ 0 h 184150"/>
              <a:gd name="T8" fmla="*/ 0 60000 65536"/>
              <a:gd name="T9" fmla="*/ 0 60000 65536"/>
              <a:gd name="T10" fmla="*/ 0 60000 65536"/>
              <a:gd name="T11" fmla="*/ 0 60000 65536"/>
              <a:gd name="T12" fmla="*/ 0 w 368300"/>
              <a:gd name="T13" fmla="*/ 0 h 184150"/>
              <a:gd name="T14" fmla="*/ 368300 w 368300"/>
              <a:gd name="T15" fmla="*/ 184150 h 184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300" h="184150">
                <a:moveTo>
                  <a:pt x="0" y="0"/>
                </a:moveTo>
                <a:lnTo>
                  <a:pt x="368300" y="177800"/>
                </a:lnTo>
                <a:lnTo>
                  <a:pt x="15240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2198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任意多边形 12"/>
          <p:cNvSpPr>
            <a:spLocks noChangeArrowheads="1"/>
          </p:cNvSpPr>
          <p:nvPr/>
        </p:nvSpPr>
        <p:spPr bwMode="auto">
          <a:xfrm>
            <a:off x="2279650" y="692150"/>
            <a:ext cx="958850" cy="876300"/>
          </a:xfrm>
          <a:custGeom>
            <a:avLst/>
            <a:gdLst>
              <a:gd name="T0" fmla="*/ 222250 w 958850"/>
              <a:gd name="T1" fmla="*/ 0 h 876300"/>
              <a:gd name="T2" fmla="*/ 958850 w 958850"/>
              <a:gd name="T3" fmla="*/ 393700 h 876300"/>
              <a:gd name="T4" fmla="*/ 819150 w 958850"/>
              <a:gd name="T5" fmla="*/ 876300 h 876300"/>
              <a:gd name="T6" fmla="*/ 0 w 958850"/>
              <a:gd name="T7" fmla="*/ 6350 h 876300"/>
              <a:gd name="T8" fmla="*/ 222250 w 958850"/>
              <a:gd name="T9" fmla="*/ 0 h 876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8850"/>
              <a:gd name="T16" fmla="*/ 0 h 876300"/>
              <a:gd name="T17" fmla="*/ 958850 w 958850"/>
              <a:gd name="T18" fmla="*/ 876300 h 876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8850" h="876300">
                <a:moveTo>
                  <a:pt x="222250" y="0"/>
                </a:moveTo>
                <a:lnTo>
                  <a:pt x="958850" y="393700"/>
                </a:lnTo>
                <a:lnTo>
                  <a:pt x="819150" y="876300"/>
                </a:lnTo>
                <a:lnTo>
                  <a:pt x="0" y="6350"/>
                </a:lnTo>
                <a:lnTo>
                  <a:pt x="222250" y="0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任意多边形 13"/>
          <p:cNvSpPr>
            <a:spLocks noChangeArrowheads="1"/>
          </p:cNvSpPr>
          <p:nvPr/>
        </p:nvSpPr>
        <p:spPr bwMode="auto">
          <a:xfrm>
            <a:off x="3086100" y="1092200"/>
            <a:ext cx="482600" cy="444500"/>
          </a:xfrm>
          <a:custGeom>
            <a:avLst/>
            <a:gdLst>
              <a:gd name="T0" fmla="*/ 146050 w 482600"/>
              <a:gd name="T1" fmla="*/ 0 h 444500"/>
              <a:gd name="T2" fmla="*/ 482600 w 482600"/>
              <a:gd name="T3" fmla="*/ 171450 h 444500"/>
              <a:gd name="T4" fmla="*/ 0 w 482600"/>
              <a:gd name="T5" fmla="*/ 444500 h 444500"/>
              <a:gd name="T6" fmla="*/ 146050 w 482600"/>
              <a:gd name="T7" fmla="*/ 0 h 444500"/>
              <a:gd name="T8" fmla="*/ 0 60000 65536"/>
              <a:gd name="T9" fmla="*/ 0 60000 65536"/>
              <a:gd name="T10" fmla="*/ 0 60000 65536"/>
              <a:gd name="T11" fmla="*/ 0 60000 65536"/>
              <a:gd name="T12" fmla="*/ 0 w 482600"/>
              <a:gd name="T13" fmla="*/ 0 h 444500"/>
              <a:gd name="T14" fmla="*/ 482600 w 482600"/>
              <a:gd name="T15" fmla="*/ 444500 h 44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2600" h="444500">
                <a:moveTo>
                  <a:pt x="146050" y="0"/>
                </a:moveTo>
                <a:lnTo>
                  <a:pt x="482600" y="171450"/>
                </a:lnTo>
                <a:lnTo>
                  <a:pt x="0" y="444500"/>
                </a:lnTo>
                <a:lnTo>
                  <a:pt x="146050" y="0"/>
                </a:lnTo>
                <a:close/>
              </a:path>
            </a:pathLst>
          </a:custGeom>
          <a:solidFill>
            <a:srgbClr val="1BA8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任意多边形 15"/>
          <p:cNvSpPr>
            <a:spLocks noChangeArrowheads="1"/>
          </p:cNvSpPr>
          <p:nvPr/>
        </p:nvSpPr>
        <p:spPr bwMode="auto">
          <a:xfrm>
            <a:off x="2203450" y="-88900"/>
            <a:ext cx="400050" cy="349250"/>
          </a:xfrm>
          <a:custGeom>
            <a:avLst/>
            <a:gdLst>
              <a:gd name="T0" fmla="*/ 0 w 400050"/>
              <a:gd name="T1" fmla="*/ 50800 h 349250"/>
              <a:gd name="T2" fmla="*/ 215900 w 400050"/>
              <a:gd name="T3" fmla="*/ 0 h 349250"/>
              <a:gd name="T4" fmla="*/ 400050 w 400050"/>
              <a:gd name="T5" fmla="*/ 190500 h 349250"/>
              <a:gd name="T6" fmla="*/ 95250 w 400050"/>
              <a:gd name="T7" fmla="*/ 349250 h 349250"/>
              <a:gd name="T8" fmla="*/ 0 w 400050"/>
              <a:gd name="T9" fmla="*/ 50800 h 349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050"/>
              <a:gd name="T16" fmla="*/ 0 h 349250"/>
              <a:gd name="T17" fmla="*/ 400050 w 400050"/>
              <a:gd name="T18" fmla="*/ 349250 h 349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050" h="349250">
                <a:moveTo>
                  <a:pt x="0" y="50800"/>
                </a:moveTo>
                <a:lnTo>
                  <a:pt x="215900" y="0"/>
                </a:lnTo>
                <a:lnTo>
                  <a:pt x="400050" y="190500"/>
                </a:lnTo>
                <a:lnTo>
                  <a:pt x="95250" y="349250"/>
                </a:lnTo>
                <a:lnTo>
                  <a:pt x="0" y="50800"/>
                </a:lnTo>
                <a:close/>
              </a:path>
            </a:pathLst>
          </a:custGeom>
          <a:solidFill>
            <a:srgbClr val="69C7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任意多边形 16"/>
          <p:cNvSpPr>
            <a:spLocks noChangeArrowheads="1"/>
          </p:cNvSpPr>
          <p:nvPr/>
        </p:nvSpPr>
        <p:spPr bwMode="auto">
          <a:xfrm>
            <a:off x="2292350" y="-152400"/>
            <a:ext cx="800100" cy="800100"/>
          </a:xfrm>
          <a:custGeom>
            <a:avLst/>
            <a:gdLst>
              <a:gd name="T0" fmla="*/ 0 w 762000"/>
              <a:gd name="T1" fmla="*/ 400050 h 800100"/>
              <a:gd name="T2" fmla="*/ 120650 w 762000"/>
              <a:gd name="T3" fmla="*/ 800100 h 800100"/>
              <a:gd name="T4" fmla="*/ 762000 w 762000"/>
              <a:gd name="T5" fmla="*/ 0 h 800100"/>
              <a:gd name="T6" fmla="*/ 463550 w 762000"/>
              <a:gd name="T7" fmla="*/ 152400 h 800100"/>
              <a:gd name="T8" fmla="*/ 0 w 762000"/>
              <a:gd name="T9" fmla="*/ 400050 h 800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000"/>
              <a:gd name="T16" fmla="*/ 0 h 800100"/>
              <a:gd name="T17" fmla="*/ 762000 w 762000"/>
              <a:gd name="T18" fmla="*/ 800100 h 800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000" h="800100">
                <a:moveTo>
                  <a:pt x="0" y="400050"/>
                </a:moveTo>
                <a:lnTo>
                  <a:pt x="120650" y="800100"/>
                </a:lnTo>
                <a:lnTo>
                  <a:pt x="762000" y="0"/>
                </a:lnTo>
                <a:lnTo>
                  <a:pt x="463550" y="152400"/>
                </a:lnTo>
                <a:lnTo>
                  <a:pt x="0" y="400050"/>
                </a:lnTo>
                <a:close/>
              </a:path>
            </a:pathLst>
          </a:custGeom>
          <a:solidFill>
            <a:srgbClr val="08A8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任意多边形 26"/>
          <p:cNvSpPr>
            <a:spLocks noChangeArrowheads="1"/>
          </p:cNvSpPr>
          <p:nvPr/>
        </p:nvSpPr>
        <p:spPr bwMode="auto">
          <a:xfrm>
            <a:off x="3467100" y="1581150"/>
            <a:ext cx="222250" cy="1098550"/>
          </a:xfrm>
          <a:custGeom>
            <a:avLst/>
            <a:gdLst>
              <a:gd name="T0" fmla="*/ 190500 w 222250"/>
              <a:gd name="T1" fmla="*/ 0 h 1098550"/>
              <a:gd name="T2" fmla="*/ 0 w 222250"/>
              <a:gd name="T3" fmla="*/ 736600 h 1098550"/>
              <a:gd name="T4" fmla="*/ 222250 w 222250"/>
              <a:gd name="T5" fmla="*/ 1098550 h 1098550"/>
              <a:gd name="T6" fmla="*/ 190500 w 222250"/>
              <a:gd name="T7" fmla="*/ 0 h 1098550"/>
              <a:gd name="T8" fmla="*/ 0 60000 65536"/>
              <a:gd name="T9" fmla="*/ 0 60000 65536"/>
              <a:gd name="T10" fmla="*/ 0 60000 65536"/>
              <a:gd name="T11" fmla="*/ 0 60000 65536"/>
              <a:gd name="T12" fmla="*/ 0 w 222250"/>
              <a:gd name="T13" fmla="*/ 0 h 1098550"/>
              <a:gd name="T14" fmla="*/ 222250 w 222250"/>
              <a:gd name="T15" fmla="*/ 1098550 h 109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250" h="1098550">
                <a:moveTo>
                  <a:pt x="190500" y="0"/>
                </a:moveTo>
                <a:lnTo>
                  <a:pt x="0" y="736600"/>
                </a:lnTo>
                <a:lnTo>
                  <a:pt x="222250" y="1098550"/>
                </a:lnTo>
                <a:lnTo>
                  <a:pt x="190500" y="0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任意多边形 17"/>
          <p:cNvSpPr>
            <a:spLocks noChangeArrowheads="1"/>
          </p:cNvSpPr>
          <p:nvPr/>
        </p:nvSpPr>
        <p:spPr bwMode="auto">
          <a:xfrm>
            <a:off x="2406650" y="-158750"/>
            <a:ext cx="825500" cy="1244600"/>
          </a:xfrm>
          <a:custGeom>
            <a:avLst/>
            <a:gdLst>
              <a:gd name="T0" fmla="*/ 679450 w 825500"/>
              <a:gd name="T1" fmla="*/ 0 h 1244600"/>
              <a:gd name="T2" fmla="*/ 825500 w 825500"/>
              <a:gd name="T3" fmla="*/ 1244600 h 1244600"/>
              <a:gd name="T4" fmla="*/ 0 w 825500"/>
              <a:gd name="T5" fmla="*/ 819150 h 1244600"/>
              <a:gd name="T6" fmla="*/ 679450 w 825500"/>
              <a:gd name="T7" fmla="*/ 0 h 1244600"/>
              <a:gd name="T8" fmla="*/ 0 60000 65536"/>
              <a:gd name="T9" fmla="*/ 0 60000 65536"/>
              <a:gd name="T10" fmla="*/ 0 60000 65536"/>
              <a:gd name="T11" fmla="*/ 0 60000 65536"/>
              <a:gd name="T12" fmla="*/ 0 w 825500"/>
              <a:gd name="T13" fmla="*/ 0 h 1244600"/>
              <a:gd name="T14" fmla="*/ 825500 w 825500"/>
              <a:gd name="T15" fmla="*/ 1244600 h 124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5500" h="1244600">
                <a:moveTo>
                  <a:pt x="679450" y="0"/>
                </a:moveTo>
                <a:lnTo>
                  <a:pt x="825500" y="1244600"/>
                </a:lnTo>
                <a:lnTo>
                  <a:pt x="0" y="819150"/>
                </a:lnTo>
                <a:lnTo>
                  <a:pt x="679450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任意多边形 24"/>
          <p:cNvSpPr>
            <a:spLocks noChangeArrowheads="1"/>
          </p:cNvSpPr>
          <p:nvPr/>
        </p:nvSpPr>
        <p:spPr bwMode="auto">
          <a:xfrm>
            <a:off x="3067050" y="1600200"/>
            <a:ext cx="590550" cy="717550"/>
          </a:xfrm>
          <a:custGeom>
            <a:avLst/>
            <a:gdLst>
              <a:gd name="T0" fmla="*/ 590550 w 590550"/>
              <a:gd name="T1" fmla="*/ 0 h 717550"/>
              <a:gd name="T2" fmla="*/ 412750 w 590550"/>
              <a:gd name="T3" fmla="*/ 717550 h 717550"/>
              <a:gd name="T4" fmla="*/ 0 w 590550"/>
              <a:gd name="T5" fmla="*/ 635000 h 717550"/>
              <a:gd name="T6" fmla="*/ 590550 w 590550"/>
              <a:gd name="T7" fmla="*/ 0 h 717550"/>
              <a:gd name="T8" fmla="*/ 0 60000 65536"/>
              <a:gd name="T9" fmla="*/ 0 60000 65536"/>
              <a:gd name="T10" fmla="*/ 0 60000 65536"/>
              <a:gd name="T11" fmla="*/ 0 60000 65536"/>
              <a:gd name="T12" fmla="*/ 0 w 590550"/>
              <a:gd name="T13" fmla="*/ 0 h 717550"/>
              <a:gd name="T14" fmla="*/ 590550 w 590550"/>
              <a:gd name="T15" fmla="*/ 717550 h 717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0550" h="717550">
                <a:moveTo>
                  <a:pt x="590550" y="0"/>
                </a:moveTo>
                <a:lnTo>
                  <a:pt x="412750" y="717550"/>
                </a:lnTo>
                <a:lnTo>
                  <a:pt x="0" y="635000"/>
                </a:lnTo>
                <a:lnTo>
                  <a:pt x="590550" y="0"/>
                </a:lnTo>
                <a:close/>
              </a:path>
            </a:pathLst>
          </a:custGeom>
          <a:solidFill>
            <a:srgbClr val="1AA8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任意多边形 28"/>
          <p:cNvSpPr>
            <a:spLocks noChangeArrowheads="1"/>
          </p:cNvSpPr>
          <p:nvPr/>
        </p:nvSpPr>
        <p:spPr bwMode="auto">
          <a:xfrm>
            <a:off x="3073400" y="2241550"/>
            <a:ext cx="609600" cy="1295400"/>
          </a:xfrm>
          <a:custGeom>
            <a:avLst/>
            <a:gdLst>
              <a:gd name="T0" fmla="*/ 0 w 609600"/>
              <a:gd name="T1" fmla="*/ 0 h 1295400"/>
              <a:gd name="T2" fmla="*/ 609600 w 609600"/>
              <a:gd name="T3" fmla="*/ 431800 h 1295400"/>
              <a:gd name="T4" fmla="*/ 527050 w 609600"/>
              <a:gd name="T5" fmla="*/ 1295400 h 1295400"/>
              <a:gd name="T6" fmla="*/ 0 w 609600"/>
              <a:gd name="T7" fmla="*/ 0 h 1295400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"/>
              <a:gd name="T13" fmla="*/ 0 h 1295400"/>
              <a:gd name="T14" fmla="*/ 609600 w 609600"/>
              <a:gd name="T15" fmla="*/ 1295400 h 1295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295400">
                <a:moveTo>
                  <a:pt x="0" y="0"/>
                </a:moveTo>
                <a:lnTo>
                  <a:pt x="609600" y="431800"/>
                </a:lnTo>
                <a:lnTo>
                  <a:pt x="52705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任意多边形 30"/>
          <p:cNvSpPr>
            <a:spLocks noChangeArrowheads="1"/>
          </p:cNvSpPr>
          <p:nvPr/>
        </p:nvSpPr>
        <p:spPr bwMode="auto">
          <a:xfrm>
            <a:off x="3086100" y="2273300"/>
            <a:ext cx="654050" cy="1828800"/>
          </a:xfrm>
          <a:custGeom>
            <a:avLst/>
            <a:gdLst>
              <a:gd name="T0" fmla="*/ 0 w 654050"/>
              <a:gd name="T1" fmla="*/ 0 h 1828800"/>
              <a:gd name="T2" fmla="*/ 171450 w 654050"/>
              <a:gd name="T3" fmla="*/ 1295400 h 1828800"/>
              <a:gd name="T4" fmla="*/ 654050 w 654050"/>
              <a:gd name="T5" fmla="*/ 1828800 h 1828800"/>
              <a:gd name="T6" fmla="*/ 520700 w 654050"/>
              <a:gd name="T7" fmla="*/ 1250950 h 1828800"/>
              <a:gd name="T8" fmla="*/ 0 w 654050"/>
              <a:gd name="T9" fmla="*/ 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4050"/>
              <a:gd name="T16" fmla="*/ 0 h 1828800"/>
              <a:gd name="T17" fmla="*/ 654050 w 65405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4050" h="1828800">
                <a:moveTo>
                  <a:pt x="0" y="0"/>
                </a:moveTo>
                <a:lnTo>
                  <a:pt x="171450" y="1295400"/>
                </a:lnTo>
                <a:lnTo>
                  <a:pt x="654050" y="1828800"/>
                </a:lnTo>
                <a:lnTo>
                  <a:pt x="520700" y="1250950"/>
                </a:lnTo>
                <a:lnTo>
                  <a:pt x="0" y="0"/>
                </a:lnTo>
                <a:close/>
              </a:path>
            </a:pathLst>
          </a:cu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任意多边形 31"/>
          <p:cNvSpPr>
            <a:spLocks noChangeArrowheads="1"/>
          </p:cNvSpPr>
          <p:nvPr/>
        </p:nvSpPr>
        <p:spPr bwMode="auto">
          <a:xfrm>
            <a:off x="3581400" y="2673350"/>
            <a:ext cx="692150" cy="965200"/>
          </a:xfrm>
          <a:custGeom>
            <a:avLst/>
            <a:gdLst>
              <a:gd name="T0" fmla="*/ 101600 w 692150"/>
              <a:gd name="T1" fmla="*/ 0 h 958850"/>
              <a:gd name="T2" fmla="*/ 0 w 692150"/>
              <a:gd name="T3" fmla="*/ 850900 h 958850"/>
              <a:gd name="T4" fmla="*/ 692150 w 692150"/>
              <a:gd name="T5" fmla="*/ 958850 h 958850"/>
              <a:gd name="T6" fmla="*/ 101600 w 692150"/>
              <a:gd name="T7" fmla="*/ 0 h 958850"/>
              <a:gd name="T8" fmla="*/ 0 60000 65536"/>
              <a:gd name="T9" fmla="*/ 0 60000 65536"/>
              <a:gd name="T10" fmla="*/ 0 60000 65536"/>
              <a:gd name="T11" fmla="*/ 0 60000 65536"/>
              <a:gd name="T12" fmla="*/ 0 w 692150"/>
              <a:gd name="T13" fmla="*/ 0 h 958850"/>
              <a:gd name="T14" fmla="*/ 692150 w 692150"/>
              <a:gd name="T15" fmla="*/ 958850 h 958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2150" h="958850">
                <a:moveTo>
                  <a:pt x="101600" y="0"/>
                </a:moveTo>
                <a:lnTo>
                  <a:pt x="0" y="850900"/>
                </a:lnTo>
                <a:lnTo>
                  <a:pt x="692150" y="958850"/>
                </a:lnTo>
                <a:lnTo>
                  <a:pt x="101600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任意多边形 32"/>
          <p:cNvSpPr>
            <a:spLocks noChangeArrowheads="1"/>
          </p:cNvSpPr>
          <p:nvPr/>
        </p:nvSpPr>
        <p:spPr bwMode="auto">
          <a:xfrm>
            <a:off x="3683000" y="2667000"/>
            <a:ext cx="571500" cy="984250"/>
          </a:xfrm>
          <a:custGeom>
            <a:avLst/>
            <a:gdLst>
              <a:gd name="T0" fmla="*/ 0 w 596900"/>
              <a:gd name="T1" fmla="*/ 0 h 965200"/>
              <a:gd name="T2" fmla="*/ 349250 w 596900"/>
              <a:gd name="T3" fmla="*/ 38100 h 965200"/>
              <a:gd name="T4" fmla="*/ 596900 w 596900"/>
              <a:gd name="T5" fmla="*/ 965200 h 965200"/>
              <a:gd name="T6" fmla="*/ 0 w 596900"/>
              <a:gd name="T7" fmla="*/ 0 h 965200"/>
              <a:gd name="T8" fmla="*/ 0 60000 65536"/>
              <a:gd name="T9" fmla="*/ 0 60000 65536"/>
              <a:gd name="T10" fmla="*/ 0 60000 65536"/>
              <a:gd name="T11" fmla="*/ 0 60000 65536"/>
              <a:gd name="T12" fmla="*/ 0 w 596900"/>
              <a:gd name="T13" fmla="*/ 0 h 965200"/>
              <a:gd name="T14" fmla="*/ 596900 w 596900"/>
              <a:gd name="T15" fmla="*/ 965200 h 965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6900" h="965200">
                <a:moveTo>
                  <a:pt x="0" y="0"/>
                </a:moveTo>
                <a:lnTo>
                  <a:pt x="349250" y="38100"/>
                </a:lnTo>
                <a:lnTo>
                  <a:pt x="59690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250D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任意多边形 33"/>
          <p:cNvSpPr>
            <a:spLocks noChangeArrowheads="1"/>
          </p:cNvSpPr>
          <p:nvPr/>
        </p:nvSpPr>
        <p:spPr bwMode="auto">
          <a:xfrm>
            <a:off x="3587750" y="3492500"/>
            <a:ext cx="698500" cy="660400"/>
          </a:xfrm>
          <a:custGeom>
            <a:avLst/>
            <a:gdLst>
              <a:gd name="T0" fmla="*/ 0 w 698500"/>
              <a:gd name="T1" fmla="*/ 0 h 609600"/>
              <a:gd name="T2" fmla="*/ 146050 w 698500"/>
              <a:gd name="T3" fmla="*/ 609600 h 609600"/>
              <a:gd name="T4" fmla="*/ 698500 w 698500"/>
              <a:gd name="T5" fmla="*/ 139700 h 609600"/>
              <a:gd name="T6" fmla="*/ 0 w 698500"/>
              <a:gd name="T7" fmla="*/ 0 h 609600"/>
              <a:gd name="T8" fmla="*/ 0 60000 65536"/>
              <a:gd name="T9" fmla="*/ 0 60000 65536"/>
              <a:gd name="T10" fmla="*/ 0 60000 65536"/>
              <a:gd name="T11" fmla="*/ 0 60000 65536"/>
              <a:gd name="T12" fmla="*/ 0 w 698500"/>
              <a:gd name="T13" fmla="*/ 0 h 609600"/>
              <a:gd name="T14" fmla="*/ 698500 w 698500"/>
              <a:gd name="T15" fmla="*/ 609600 h 609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500" h="609600">
                <a:moveTo>
                  <a:pt x="0" y="0"/>
                </a:moveTo>
                <a:lnTo>
                  <a:pt x="146050" y="609600"/>
                </a:lnTo>
                <a:lnTo>
                  <a:pt x="69850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EE59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任意多边形 34"/>
          <p:cNvSpPr>
            <a:spLocks noChangeArrowheads="1"/>
          </p:cNvSpPr>
          <p:nvPr/>
        </p:nvSpPr>
        <p:spPr bwMode="auto">
          <a:xfrm>
            <a:off x="3251200" y="3556000"/>
            <a:ext cx="495300" cy="1016000"/>
          </a:xfrm>
          <a:custGeom>
            <a:avLst/>
            <a:gdLst>
              <a:gd name="T0" fmla="*/ 0 w 495300"/>
              <a:gd name="T1" fmla="*/ 0 h 1016000"/>
              <a:gd name="T2" fmla="*/ 495300 w 495300"/>
              <a:gd name="T3" fmla="*/ 533400 h 1016000"/>
              <a:gd name="T4" fmla="*/ 336550 w 495300"/>
              <a:gd name="T5" fmla="*/ 1016000 h 1016000"/>
              <a:gd name="T6" fmla="*/ 0 w 495300"/>
              <a:gd name="T7" fmla="*/ 0 h 1016000"/>
              <a:gd name="T8" fmla="*/ 0 60000 65536"/>
              <a:gd name="T9" fmla="*/ 0 60000 65536"/>
              <a:gd name="T10" fmla="*/ 0 60000 65536"/>
              <a:gd name="T11" fmla="*/ 0 60000 65536"/>
              <a:gd name="T12" fmla="*/ 0 w 495300"/>
              <a:gd name="T13" fmla="*/ 0 h 1016000"/>
              <a:gd name="T14" fmla="*/ 495300 w 495300"/>
              <a:gd name="T15" fmla="*/ 1016000 h 101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300" h="1016000">
                <a:moveTo>
                  <a:pt x="0" y="0"/>
                </a:moveTo>
                <a:lnTo>
                  <a:pt x="495300" y="533400"/>
                </a:lnTo>
                <a:lnTo>
                  <a:pt x="33655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ED70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任意多边形 35"/>
          <p:cNvSpPr>
            <a:spLocks noChangeArrowheads="1"/>
          </p:cNvSpPr>
          <p:nvPr/>
        </p:nvSpPr>
        <p:spPr bwMode="auto">
          <a:xfrm>
            <a:off x="3594100" y="3638550"/>
            <a:ext cx="711200" cy="914400"/>
          </a:xfrm>
          <a:custGeom>
            <a:avLst/>
            <a:gdLst>
              <a:gd name="T0" fmla="*/ 146050 w 711200"/>
              <a:gd name="T1" fmla="*/ 444500 h 914400"/>
              <a:gd name="T2" fmla="*/ 711200 w 711200"/>
              <a:gd name="T3" fmla="*/ 0 h 914400"/>
              <a:gd name="T4" fmla="*/ 0 w 711200"/>
              <a:gd name="T5" fmla="*/ 914400 h 914400"/>
              <a:gd name="T6" fmla="*/ 146050 w 711200"/>
              <a:gd name="T7" fmla="*/ 44450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0 w 711200"/>
              <a:gd name="T13" fmla="*/ 0 h 914400"/>
              <a:gd name="T14" fmla="*/ 711200 w 7112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1200" h="914400">
                <a:moveTo>
                  <a:pt x="146050" y="444500"/>
                </a:moveTo>
                <a:lnTo>
                  <a:pt x="711200" y="0"/>
                </a:lnTo>
                <a:lnTo>
                  <a:pt x="0" y="914400"/>
                </a:lnTo>
                <a:lnTo>
                  <a:pt x="146050" y="444500"/>
                </a:lnTo>
                <a:close/>
              </a:path>
            </a:pathLst>
          </a:custGeom>
          <a:solidFill>
            <a:srgbClr val="E730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任意多边形 36"/>
          <p:cNvSpPr>
            <a:spLocks noChangeArrowheads="1"/>
          </p:cNvSpPr>
          <p:nvPr/>
        </p:nvSpPr>
        <p:spPr bwMode="auto">
          <a:xfrm>
            <a:off x="3930650" y="3644900"/>
            <a:ext cx="546100" cy="431800"/>
          </a:xfrm>
          <a:custGeom>
            <a:avLst/>
            <a:gdLst>
              <a:gd name="T0" fmla="*/ 0 w 488950"/>
              <a:gd name="T1" fmla="*/ 431800 h 431800"/>
              <a:gd name="T2" fmla="*/ 488950 w 488950"/>
              <a:gd name="T3" fmla="*/ 425450 h 431800"/>
              <a:gd name="T4" fmla="*/ 311150 w 488950"/>
              <a:gd name="T5" fmla="*/ 0 h 431800"/>
              <a:gd name="T6" fmla="*/ 0 w 488950"/>
              <a:gd name="T7" fmla="*/ 431800 h 431800"/>
              <a:gd name="T8" fmla="*/ 0 60000 65536"/>
              <a:gd name="T9" fmla="*/ 0 60000 65536"/>
              <a:gd name="T10" fmla="*/ 0 60000 65536"/>
              <a:gd name="T11" fmla="*/ 0 60000 65536"/>
              <a:gd name="T12" fmla="*/ 0 w 488950"/>
              <a:gd name="T13" fmla="*/ 0 h 431800"/>
              <a:gd name="T14" fmla="*/ 488950 w 488950"/>
              <a:gd name="T15" fmla="*/ 431800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950" h="431800">
                <a:moveTo>
                  <a:pt x="0" y="431800"/>
                </a:moveTo>
                <a:lnTo>
                  <a:pt x="488950" y="425450"/>
                </a:lnTo>
                <a:lnTo>
                  <a:pt x="31115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B71C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任意多边形 39"/>
          <p:cNvSpPr>
            <a:spLocks noChangeArrowheads="1"/>
          </p:cNvSpPr>
          <p:nvPr/>
        </p:nvSpPr>
        <p:spPr bwMode="auto">
          <a:xfrm>
            <a:off x="3575050" y="4121150"/>
            <a:ext cx="679450" cy="711200"/>
          </a:xfrm>
          <a:custGeom>
            <a:avLst/>
            <a:gdLst>
              <a:gd name="T0" fmla="*/ 355600 w 679450"/>
              <a:gd name="T1" fmla="*/ 0 h 711200"/>
              <a:gd name="T2" fmla="*/ 679450 w 679450"/>
              <a:gd name="T3" fmla="*/ 711200 h 711200"/>
              <a:gd name="T4" fmla="*/ 0 w 679450"/>
              <a:gd name="T5" fmla="*/ 450850 h 711200"/>
              <a:gd name="T6" fmla="*/ 355600 w 679450"/>
              <a:gd name="T7" fmla="*/ 0 h 711200"/>
              <a:gd name="T8" fmla="*/ 0 60000 65536"/>
              <a:gd name="T9" fmla="*/ 0 60000 65536"/>
              <a:gd name="T10" fmla="*/ 0 60000 65536"/>
              <a:gd name="T11" fmla="*/ 0 60000 65536"/>
              <a:gd name="T12" fmla="*/ 0 w 679450"/>
              <a:gd name="T13" fmla="*/ 0 h 711200"/>
              <a:gd name="T14" fmla="*/ 679450 w 679450"/>
              <a:gd name="T15" fmla="*/ 711200 h 71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9450" h="711200">
                <a:moveTo>
                  <a:pt x="355600" y="0"/>
                </a:moveTo>
                <a:lnTo>
                  <a:pt x="679450" y="711200"/>
                </a:lnTo>
                <a:lnTo>
                  <a:pt x="0" y="450850"/>
                </a:lnTo>
                <a:lnTo>
                  <a:pt x="355600" y="0"/>
                </a:lnTo>
                <a:close/>
              </a:path>
            </a:pathLst>
          </a:custGeom>
          <a:solidFill>
            <a:srgbClr val="C41F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任意多边形 42"/>
          <p:cNvSpPr>
            <a:spLocks noChangeArrowheads="1"/>
          </p:cNvSpPr>
          <p:nvPr/>
        </p:nvSpPr>
        <p:spPr bwMode="auto">
          <a:xfrm>
            <a:off x="3905250" y="4076700"/>
            <a:ext cx="882650" cy="736600"/>
          </a:xfrm>
          <a:custGeom>
            <a:avLst/>
            <a:gdLst>
              <a:gd name="T0" fmla="*/ 0 w 844550"/>
              <a:gd name="T1" fmla="*/ 0 h 736600"/>
              <a:gd name="T2" fmla="*/ 844550 w 844550"/>
              <a:gd name="T3" fmla="*/ 736600 h 736600"/>
              <a:gd name="T4" fmla="*/ 685800 w 844550"/>
              <a:gd name="T5" fmla="*/ 323850 h 736600"/>
              <a:gd name="T6" fmla="*/ 0 w 844550"/>
              <a:gd name="T7" fmla="*/ 0 h 736600"/>
              <a:gd name="T8" fmla="*/ 0 60000 65536"/>
              <a:gd name="T9" fmla="*/ 0 60000 65536"/>
              <a:gd name="T10" fmla="*/ 0 60000 65536"/>
              <a:gd name="T11" fmla="*/ 0 60000 65536"/>
              <a:gd name="T12" fmla="*/ 0 w 844550"/>
              <a:gd name="T13" fmla="*/ 0 h 736600"/>
              <a:gd name="T14" fmla="*/ 844550 w 844550"/>
              <a:gd name="T15" fmla="*/ 736600 h 736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4550" h="736600">
                <a:moveTo>
                  <a:pt x="0" y="0"/>
                </a:moveTo>
                <a:lnTo>
                  <a:pt x="844550" y="736600"/>
                </a:lnTo>
                <a:lnTo>
                  <a:pt x="685800" y="323850"/>
                </a:lnTo>
                <a:lnTo>
                  <a:pt x="0" y="0"/>
                </a:lnTo>
                <a:close/>
              </a:path>
            </a:pathLst>
          </a:custGeom>
          <a:solidFill>
            <a:srgbClr val="F455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任意多边形 43"/>
          <p:cNvSpPr>
            <a:spLocks noChangeArrowheads="1"/>
          </p:cNvSpPr>
          <p:nvPr/>
        </p:nvSpPr>
        <p:spPr bwMode="auto">
          <a:xfrm>
            <a:off x="3321050" y="4832350"/>
            <a:ext cx="1098550" cy="336550"/>
          </a:xfrm>
          <a:custGeom>
            <a:avLst/>
            <a:gdLst>
              <a:gd name="T0" fmla="*/ 0 w 1098550"/>
              <a:gd name="T1" fmla="*/ 101600 h 336550"/>
              <a:gd name="T2" fmla="*/ 946150 w 1098550"/>
              <a:gd name="T3" fmla="*/ 0 h 336550"/>
              <a:gd name="T4" fmla="*/ 1098550 w 1098550"/>
              <a:gd name="T5" fmla="*/ 336550 h 336550"/>
              <a:gd name="T6" fmla="*/ 0 w 1098550"/>
              <a:gd name="T7" fmla="*/ 101600 h 336550"/>
              <a:gd name="T8" fmla="*/ 0 60000 65536"/>
              <a:gd name="T9" fmla="*/ 0 60000 65536"/>
              <a:gd name="T10" fmla="*/ 0 60000 65536"/>
              <a:gd name="T11" fmla="*/ 0 60000 65536"/>
              <a:gd name="T12" fmla="*/ 0 w 1098550"/>
              <a:gd name="T13" fmla="*/ 0 h 336550"/>
              <a:gd name="T14" fmla="*/ 1098550 w 1098550"/>
              <a:gd name="T15" fmla="*/ 336550 h 336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8550" h="336550">
                <a:moveTo>
                  <a:pt x="0" y="101600"/>
                </a:moveTo>
                <a:lnTo>
                  <a:pt x="946150" y="0"/>
                </a:lnTo>
                <a:lnTo>
                  <a:pt x="1098550" y="336550"/>
                </a:lnTo>
                <a:lnTo>
                  <a:pt x="0" y="101600"/>
                </a:lnTo>
                <a:close/>
              </a:path>
            </a:pathLst>
          </a:custGeom>
          <a:solidFill>
            <a:srgbClr val="F66E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任意多边形 47"/>
          <p:cNvSpPr>
            <a:spLocks noChangeArrowheads="1"/>
          </p:cNvSpPr>
          <p:nvPr/>
        </p:nvSpPr>
        <p:spPr bwMode="auto">
          <a:xfrm>
            <a:off x="4254500" y="4813300"/>
            <a:ext cx="539750" cy="381000"/>
          </a:xfrm>
          <a:custGeom>
            <a:avLst/>
            <a:gdLst>
              <a:gd name="T0" fmla="*/ 0 w 520700"/>
              <a:gd name="T1" fmla="*/ 6350 h 355600"/>
              <a:gd name="T2" fmla="*/ 520700 w 520700"/>
              <a:gd name="T3" fmla="*/ 0 h 355600"/>
              <a:gd name="T4" fmla="*/ 171450 w 520700"/>
              <a:gd name="T5" fmla="*/ 355600 h 355600"/>
              <a:gd name="T6" fmla="*/ 0 w 520700"/>
              <a:gd name="T7" fmla="*/ 6350 h 355600"/>
              <a:gd name="T8" fmla="*/ 0 60000 65536"/>
              <a:gd name="T9" fmla="*/ 0 60000 65536"/>
              <a:gd name="T10" fmla="*/ 0 60000 65536"/>
              <a:gd name="T11" fmla="*/ 0 60000 65536"/>
              <a:gd name="T12" fmla="*/ 0 w 520700"/>
              <a:gd name="T13" fmla="*/ 0 h 355600"/>
              <a:gd name="T14" fmla="*/ 520700 w 520700"/>
              <a:gd name="T15" fmla="*/ 355600 h 35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0700" h="355600">
                <a:moveTo>
                  <a:pt x="0" y="6350"/>
                </a:moveTo>
                <a:lnTo>
                  <a:pt x="520700" y="0"/>
                </a:lnTo>
                <a:lnTo>
                  <a:pt x="171450" y="355600"/>
                </a:lnTo>
                <a:lnTo>
                  <a:pt x="0" y="6350"/>
                </a:lnTo>
                <a:close/>
              </a:path>
            </a:pathLst>
          </a:custGeom>
          <a:solidFill>
            <a:srgbClr val="BC23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任意多边形 49"/>
          <p:cNvSpPr>
            <a:spLocks noChangeArrowheads="1"/>
          </p:cNvSpPr>
          <p:nvPr/>
        </p:nvSpPr>
        <p:spPr bwMode="auto">
          <a:xfrm>
            <a:off x="2476500" y="-38100"/>
            <a:ext cx="387350" cy="146050"/>
          </a:xfrm>
          <a:custGeom>
            <a:avLst/>
            <a:gdLst>
              <a:gd name="T0" fmla="*/ 0 w 387350"/>
              <a:gd name="T1" fmla="*/ 19050 h 146050"/>
              <a:gd name="T2" fmla="*/ 114300 w 387350"/>
              <a:gd name="T3" fmla="*/ 146050 h 146050"/>
              <a:gd name="T4" fmla="*/ 387350 w 387350"/>
              <a:gd name="T5" fmla="*/ 0 h 146050"/>
              <a:gd name="T6" fmla="*/ 0 w 387350"/>
              <a:gd name="T7" fmla="*/ 19050 h 146050"/>
              <a:gd name="T8" fmla="*/ 0 60000 65536"/>
              <a:gd name="T9" fmla="*/ 0 60000 65536"/>
              <a:gd name="T10" fmla="*/ 0 60000 65536"/>
              <a:gd name="T11" fmla="*/ 0 60000 65536"/>
              <a:gd name="T12" fmla="*/ 0 w 387350"/>
              <a:gd name="T13" fmla="*/ 0 h 146050"/>
              <a:gd name="T14" fmla="*/ 387350 w 387350"/>
              <a:gd name="T15" fmla="*/ 146050 h 146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350" h="146050">
                <a:moveTo>
                  <a:pt x="0" y="19050"/>
                </a:moveTo>
                <a:lnTo>
                  <a:pt x="114300" y="146050"/>
                </a:lnTo>
                <a:lnTo>
                  <a:pt x="38735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任意多边形 50"/>
          <p:cNvSpPr>
            <a:spLocks noChangeArrowheads="1"/>
          </p:cNvSpPr>
          <p:nvPr/>
        </p:nvSpPr>
        <p:spPr bwMode="auto">
          <a:xfrm>
            <a:off x="4222750" y="1150938"/>
            <a:ext cx="203200" cy="152400"/>
          </a:xfrm>
          <a:custGeom>
            <a:avLst/>
            <a:gdLst>
              <a:gd name="T0" fmla="*/ 114300 w 203200"/>
              <a:gd name="T1" fmla="*/ 0 h 152400"/>
              <a:gd name="T2" fmla="*/ 0 w 203200"/>
              <a:gd name="T3" fmla="*/ 152400 h 152400"/>
              <a:gd name="T4" fmla="*/ 203200 w 203200"/>
              <a:gd name="T5" fmla="*/ 63500 h 152400"/>
              <a:gd name="T6" fmla="*/ 114300 w 203200"/>
              <a:gd name="T7" fmla="*/ 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0 w 203200"/>
              <a:gd name="T13" fmla="*/ 0 h 152400"/>
              <a:gd name="T14" fmla="*/ 203200 w 203200"/>
              <a:gd name="T15" fmla="*/ 15240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200" h="152400">
                <a:moveTo>
                  <a:pt x="114300" y="0"/>
                </a:moveTo>
                <a:lnTo>
                  <a:pt x="0" y="152400"/>
                </a:lnTo>
                <a:lnTo>
                  <a:pt x="203200" y="63500"/>
                </a:lnTo>
                <a:lnTo>
                  <a:pt x="114300" y="0"/>
                </a:lnTo>
                <a:close/>
              </a:path>
            </a:pathLst>
          </a:custGeom>
          <a:solidFill>
            <a:srgbClr val="EE40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任意多边形 51"/>
          <p:cNvSpPr>
            <a:spLocks noChangeArrowheads="1"/>
          </p:cNvSpPr>
          <p:nvPr/>
        </p:nvSpPr>
        <p:spPr bwMode="auto">
          <a:xfrm>
            <a:off x="4578350" y="1897063"/>
            <a:ext cx="266700" cy="285750"/>
          </a:xfrm>
          <a:custGeom>
            <a:avLst/>
            <a:gdLst>
              <a:gd name="T0" fmla="*/ 0 w 266700"/>
              <a:gd name="T1" fmla="*/ 0 h 285750"/>
              <a:gd name="T2" fmla="*/ 266700 w 266700"/>
              <a:gd name="T3" fmla="*/ 6350 h 285750"/>
              <a:gd name="T4" fmla="*/ 222250 w 266700"/>
              <a:gd name="T5" fmla="*/ 285750 h 285750"/>
              <a:gd name="T6" fmla="*/ 0 w 266700"/>
              <a:gd name="T7" fmla="*/ 0 h 285750"/>
              <a:gd name="T8" fmla="*/ 0 60000 65536"/>
              <a:gd name="T9" fmla="*/ 0 60000 65536"/>
              <a:gd name="T10" fmla="*/ 0 60000 65536"/>
              <a:gd name="T11" fmla="*/ 0 60000 65536"/>
              <a:gd name="T12" fmla="*/ 0 w 266700"/>
              <a:gd name="T13" fmla="*/ 0 h 285750"/>
              <a:gd name="T14" fmla="*/ 266700 w 266700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700" h="285750">
                <a:moveTo>
                  <a:pt x="0" y="0"/>
                </a:moveTo>
                <a:lnTo>
                  <a:pt x="266700" y="6350"/>
                </a:lnTo>
                <a:lnTo>
                  <a:pt x="22225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EB25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任意多边形 52"/>
          <p:cNvSpPr>
            <a:spLocks noChangeArrowheads="1"/>
          </p:cNvSpPr>
          <p:nvPr/>
        </p:nvSpPr>
        <p:spPr bwMode="auto">
          <a:xfrm>
            <a:off x="4356100" y="860425"/>
            <a:ext cx="336550" cy="152400"/>
          </a:xfrm>
          <a:custGeom>
            <a:avLst/>
            <a:gdLst>
              <a:gd name="T0" fmla="*/ 0 w 336550"/>
              <a:gd name="T1" fmla="*/ 0 h 152400"/>
              <a:gd name="T2" fmla="*/ 336550 w 336550"/>
              <a:gd name="T3" fmla="*/ 12700 h 152400"/>
              <a:gd name="T4" fmla="*/ 165100 w 336550"/>
              <a:gd name="T5" fmla="*/ 152400 h 152400"/>
              <a:gd name="T6" fmla="*/ 0 w 336550"/>
              <a:gd name="T7" fmla="*/ 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0 w 336550"/>
              <a:gd name="T13" fmla="*/ 0 h 152400"/>
              <a:gd name="T14" fmla="*/ 336550 w 336550"/>
              <a:gd name="T15" fmla="*/ 15240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550" h="152400">
                <a:moveTo>
                  <a:pt x="0" y="0"/>
                </a:moveTo>
                <a:lnTo>
                  <a:pt x="336550" y="12700"/>
                </a:lnTo>
                <a:lnTo>
                  <a:pt x="1651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BE1F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任意多边形 53"/>
          <p:cNvSpPr>
            <a:spLocks noChangeArrowheads="1"/>
          </p:cNvSpPr>
          <p:nvPr/>
        </p:nvSpPr>
        <p:spPr bwMode="auto">
          <a:xfrm>
            <a:off x="4552950" y="3282950"/>
            <a:ext cx="241300" cy="254000"/>
          </a:xfrm>
          <a:custGeom>
            <a:avLst/>
            <a:gdLst>
              <a:gd name="T0" fmla="*/ 0 w 241300"/>
              <a:gd name="T1" fmla="*/ 0 h 254000"/>
              <a:gd name="T2" fmla="*/ 241300 w 241300"/>
              <a:gd name="T3" fmla="*/ 69850 h 254000"/>
              <a:gd name="T4" fmla="*/ 95250 w 241300"/>
              <a:gd name="T5" fmla="*/ 254000 h 254000"/>
              <a:gd name="T6" fmla="*/ 0 w 241300"/>
              <a:gd name="T7" fmla="*/ 0 h 254000"/>
              <a:gd name="T8" fmla="*/ 0 60000 65536"/>
              <a:gd name="T9" fmla="*/ 0 60000 65536"/>
              <a:gd name="T10" fmla="*/ 0 60000 65536"/>
              <a:gd name="T11" fmla="*/ 0 60000 65536"/>
              <a:gd name="T12" fmla="*/ 0 w 241300"/>
              <a:gd name="T13" fmla="*/ 0 h 254000"/>
              <a:gd name="T14" fmla="*/ 241300 w 241300"/>
              <a:gd name="T15" fmla="*/ 254000 h 25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300" h="254000">
                <a:moveTo>
                  <a:pt x="0" y="0"/>
                </a:moveTo>
                <a:lnTo>
                  <a:pt x="241300" y="69850"/>
                </a:lnTo>
                <a:lnTo>
                  <a:pt x="9525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任意多边形 54"/>
          <p:cNvSpPr>
            <a:spLocks noChangeArrowheads="1"/>
          </p:cNvSpPr>
          <p:nvPr/>
        </p:nvSpPr>
        <p:spPr bwMode="auto">
          <a:xfrm>
            <a:off x="4933950" y="4114800"/>
            <a:ext cx="266700" cy="304800"/>
          </a:xfrm>
          <a:custGeom>
            <a:avLst/>
            <a:gdLst>
              <a:gd name="T0" fmla="*/ 234950 w 266700"/>
              <a:gd name="T1" fmla="*/ 0 h 304800"/>
              <a:gd name="T2" fmla="*/ 0 w 266700"/>
              <a:gd name="T3" fmla="*/ 304800 h 304800"/>
              <a:gd name="T4" fmla="*/ 266700 w 266700"/>
              <a:gd name="T5" fmla="*/ 241300 h 304800"/>
              <a:gd name="T6" fmla="*/ 234950 w 266700"/>
              <a:gd name="T7" fmla="*/ 0 h 304800"/>
              <a:gd name="T8" fmla="*/ 0 60000 65536"/>
              <a:gd name="T9" fmla="*/ 0 60000 65536"/>
              <a:gd name="T10" fmla="*/ 0 60000 65536"/>
              <a:gd name="T11" fmla="*/ 0 60000 65536"/>
              <a:gd name="T12" fmla="*/ 0 w 266700"/>
              <a:gd name="T13" fmla="*/ 0 h 304800"/>
              <a:gd name="T14" fmla="*/ 266700 w 266700"/>
              <a:gd name="T15" fmla="*/ 304800 h 30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700" h="304800">
                <a:moveTo>
                  <a:pt x="234950" y="0"/>
                </a:moveTo>
                <a:lnTo>
                  <a:pt x="0" y="304800"/>
                </a:lnTo>
                <a:lnTo>
                  <a:pt x="266700" y="241300"/>
                </a:lnTo>
                <a:lnTo>
                  <a:pt x="234950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任意多边形 55"/>
          <p:cNvSpPr>
            <a:spLocks noChangeArrowheads="1"/>
          </p:cNvSpPr>
          <p:nvPr/>
        </p:nvSpPr>
        <p:spPr bwMode="auto">
          <a:xfrm>
            <a:off x="5156200" y="4654550"/>
            <a:ext cx="184150" cy="260350"/>
          </a:xfrm>
          <a:custGeom>
            <a:avLst/>
            <a:gdLst>
              <a:gd name="T0" fmla="*/ 57150 w 184150"/>
              <a:gd name="T1" fmla="*/ 0 h 260350"/>
              <a:gd name="T2" fmla="*/ 0 w 184150"/>
              <a:gd name="T3" fmla="*/ 241300 h 260350"/>
              <a:gd name="T4" fmla="*/ 184150 w 184150"/>
              <a:gd name="T5" fmla="*/ 260350 h 260350"/>
              <a:gd name="T6" fmla="*/ 57150 w 184150"/>
              <a:gd name="T7" fmla="*/ 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"/>
              <a:gd name="T13" fmla="*/ 0 h 260350"/>
              <a:gd name="T14" fmla="*/ 184150 w 1841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" h="260350">
                <a:moveTo>
                  <a:pt x="57150" y="0"/>
                </a:moveTo>
                <a:lnTo>
                  <a:pt x="0" y="241300"/>
                </a:lnTo>
                <a:lnTo>
                  <a:pt x="184150" y="260350"/>
                </a:lnTo>
                <a:lnTo>
                  <a:pt x="57150" y="0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任意多边形 56"/>
          <p:cNvSpPr>
            <a:spLocks noChangeArrowheads="1"/>
          </p:cNvSpPr>
          <p:nvPr/>
        </p:nvSpPr>
        <p:spPr bwMode="auto">
          <a:xfrm>
            <a:off x="5257800" y="4292600"/>
            <a:ext cx="190500" cy="120650"/>
          </a:xfrm>
          <a:custGeom>
            <a:avLst/>
            <a:gdLst>
              <a:gd name="T0" fmla="*/ 0 w 190500"/>
              <a:gd name="T1" fmla="*/ 19050 h 120650"/>
              <a:gd name="T2" fmla="*/ 0 w 190500"/>
              <a:gd name="T3" fmla="*/ 19050 h 120650"/>
              <a:gd name="T4" fmla="*/ 63500 w 190500"/>
              <a:gd name="T5" fmla="*/ 19050 h 120650"/>
              <a:gd name="T6" fmla="*/ 190500 w 190500"/>
              <a:gd name="T7" fmla="*/ 0 h 120650"/>
              <a:gd name="T8" fmla="*/ 19050 w 190500"/>
              <a:gd name="T9" fmla="*/ 120650 h 120650"/>
              <a:gd name="T10" fmla="*/ 0 w 190500"/>
              <a:gd name="T11" fmla="*/ 19050 h 1206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500"/>
              <a:gd name="T19" fmla="*/ 0 h 120650"/>
              <a:gd name="T20" fmla="*/ 190500 w 190500"/>
              <a:gd name="T21" fmla="*/ 120650 h 1206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500" h="120650">
                <a:moveTo>
                  <a:pt x="0" y="19050"/>
                </a:moveTo>
                <a:lnTo>
                  <a:pt x="0" y="19050"/>
                </a:lnTo>
                <a:lnTo>
                  <a:pt x="63500" y="19050"/>
                </a:lnTo>
                <a:lnTo>
                  <a:pt x="190500" y="0"/>
                </a:lnTo>
                <a:lnTo>
                  <a:pt x="19050" y="120650"/>
                </a:lnTo>
                <a:lnTo>
                  <a:pt x="0" y="1905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任意多边形 57"/>
          <p:cNvSpPr>
            <a:spLocks noChangeArrowheads="1"/>
          </p:cNvSpPr>
          <p:nvPr/>
        </p:nvSpPr>
        <p:spPr bwMode="auto">
          <a:xfrm>
            <a:off x="4845050" y="3473450"/>
            <a:ext cx="114300" cy="120650"/>
          </a:xfrm>
          <a:custGeom>
            <a:avLst/>
            <a:gdLst>
              <a:gd name="T0" fmla="*/ 25400 w 114300"/>
              <a:gd name="T1" fmla="*/ 0 h 120650"/>
              <a:gd name="T2" fmla="*/ 114300 w 114300"/>
              <a:gd name="T3" fmla="*/ 120650 h 120650"/>
              <a:gd name="T4" fmla="*/ 0 w 114300"/>
              <a:gd name="T5" fmla="*/ 82550 h 120650"/>
              <a:gd name="T6" fmla="*/ 25400 w 114300"/>
              <a:gd name="T7" fmla="*/ 0 h 12065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20650"/>
              <a:gd name="T14" fmla="*/ 114300 w 114300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20650">
                <a:moveTo>
                  <a:pt x="25400" y="0"/>
                </a:moveTo>
                <a:lnTo>
                  <a:pt x="114300" y="120650"/>
                </a:lnTo>
                <a:lnTo>
                  <a:pt x="0" y="82550"/>
                </a:lnTo>
                <a:lnTo>
                  <a:pt x="25400" y="0"/>
                </a:lnTo>
                <a:close/>
              </a:path>
            </a:pathLst>
          </a:custGeom>
          <a:solidFill>
            <a:srgbClr val="EA524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任意多边形 58"/>
          <p:cNvSpPr>
            <a:spLocks noChangeArrowheads="1"/>
          </p:cNvSpPr>
          <p:nvPr/>
        </p:nvSpPr>
        <p:spPr bwMode="auto">
          <a:xfrm>
            <a:off x="3962400" y="317500"/>
            <a:ext cx="152400" cy="266700"/>
          </a:xfrm>
          <a:custGeom>
            <a:avLst/>
            <a:gdLst>
              <a:gd name="T0" fmla="*/ 127000 w 152400"/>
              <a:gd name="T1" fmla="*/ 0 h 266700"/>
              <a:gd name="T2" fmla="*/ 0 w 152400"/>
              <a:gd name="T3" fmla="*/ 57150 h 266700"/>
              <a:gd name="T4" fmla="*/ 152400 w 152400"/>
              <a:gd name="T5" fmla="*/ 266700 h 266700"/>
              <a:gd name="T6" fmla="*/ 127000 w 152400"/>
              <a:gd name="T7" fmla="*/ 0 h 266700"/>
              <a:gd name="T8" fmla="*/ 0 60000 65536"/>
              <a:gd name="T9" fmla="*/ 0 60000 65536"/>
              <a:gd name="T10" fmla="*/ 0 60000 65536"/>
              <a:gd name="T11" fmla="*/ 0 60000 65536"/>
              <a:gd name="T12" fmla="*/ 0 w 152400"/>
              <a:gd name="T13" fmla="*/ 0 h 266700"/>
              <a:gd name="T14" fmla="*/ 152400 w 152400"/>
              <a:gd name="T15" fmla="*/ 266700 h 266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" h="266700">
                <a:moveTo>
                  <a:pt x="127000" y="0"/>
                </a:moveTo>
                <a:lnTo>
                  <a:pt x="0" y="57150"/>
                </a:lnTo>
                <a:lnTo>
                  <a:pt x="152400" y="266700"/>
                </a:lnTo>
                <a:lnTo>
                  <a:pt x="127000" y="0"/>
                </a:lnTo>
                <a:close/>
              </a:path>
            </a:pathLst>
          </a:custGeom>
          <a:solidFill>
            <a:srgbClr val="260D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任意多边形 65"/>
          <p:cNvSpPr>
            <a:spLocks noChangeArrowheads="1"/>
          </p:cNvSpPr>
          <p:nvPr/>
        </p:nvSpPr>
        <p:spPr bwMode="auto">
          <a:xfrm>
            <a:off x="5448300" y="5029200"/>
            <a:ext cx="152400" cy="266700"/>
          </a:xfrm>
          <a:custGeom>
            <a:avLst/>
            <a:gdLst>
              <a:gd name="T0" fmla="*/ 127000 w 152400"/>
              <a:gd name="T1" fmla="*/ 0 h 266700"/>
              <a:gd name="T2" fmla="*/ 0 w 152400"/>
              <a:gd name="T3" fmla="*/ 57150 h 266700"/>
              <a:gd name="T4" fmla="*/ 152400 w 152400"/>
              <a:gd name="T5" fmla="*/ 266700 h 266700"/>
              <a:gd name="T6" fmla="*/ 127000 w 152400"/>
              <a:gd name="T7" fmla="*/ 0 h 266700"/>
              <a:gd name="T8" fmla="*/ 0 60000 65536"/>
              <a:gd name="T9" fmla="*/ 0 60000 65536"/>
              <a:gd name="T10" fmla="*/ 0 60000 65536"/>
              <a:gd name="T11" fmla="*/ 0 60000 65536"/>
              <a:gd name="T12" fmla="*/ 0 w 152400"/>
              <a:gd name="T13" fmla="*/ 0 h 266700"/>
              <a:gd name="T14" fmla="*/ 152400 w 152400"/>
              <a:gd name="T15" fmla="*/ 266700 h 266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" h="266700">
                <a:moveTo>
                  <a:pt x="127000" y="0"/>
                </a:moveTo>
                <a:lnTo>
                  <a:pt x="0" y="57150"/>
                </a:lnTo>
                <a:lnTo>
                  <a:pt x="152400" y="266700"/>
                </a:lnTo>
                <a:lnTo>
                  <a:pt x="127000" y="0"/>
                </a:lnTo>
                <a:close/>
              </a:path>
            </a:pathLst>
          </a:custGeom>
          <a:solidFill>
            <a:srgbClr val="BE1F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直角三角形 74"/>
          <p:cNvSpPr>
            <a:spLocks noChangeArrowheads="1"/>
          </p:cNvSpPr>
          <p:nvPr/>
        </p:nvSpPr>
        <p:spPr bwMode="auto">
          <a:xfrm rot="5400000">
            <a:off x="104775" y="121709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31414" y="1818328"/>
            <a:ext cx="35867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发票的合规性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4852" y="1194593"/>
            <a:ext cx="38431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费用报销总体规范要求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217886" y="2445692"/>
            <a:ext cx="367432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正确选择并填写报销单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31413" y="3120887"/>
            <a:ext cx="351319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报销票据粘贴原则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242447" y="3686175"/>
            <a:ext cx="343909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报销凭证票据粘贴方法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4711732" y="1204247"/>
            <a:ext cx="334355" cy="803015"/>
            <a:chOff x="581025" y="-431160"/>
            <a:chExt cx="1619642" cy="3889866"/>
          </a:xfrm>
        </p:grpSpPr>
        <p:grpSp>
          <p:nvGrpSpPr>
            <p:cNvPr id="12" name="组合 11"/>
            <p:cNvGrpSpPr/>
            <p:nvPr/>
          </p:nvGrpSpPr>
          <p:grpSpPr>
            <a:xfrm>
              <a:off x="581025" y="-431160"/>
              <a:ext cx="1619642" cy="3889866"/>
              <a:chOff x="6651335" y="-335489"/>
              <a:chExt cx="1360493" cy="3190953"/>
            </a:xfrm>
            <a:effectLst/>
          </p:grpSpPr>
          <p:grpSp>
            <p:nvGrpSpPr>
              <p:cNvPr id="14" name="组合 13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6" name="同心圆 15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854606" y="-335489"/>
                <a:ext cx="751672" cy="256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4711732" y="1877973"/>
            <a:ext cx="334355" cy="803015"/>
            <a:chOff x="581025" y="-431160"/>
            <a:chExt cx="1619642" cy="3889866"/>
          </a:xfrm>
        </p:grpSpPr>
        <p:grpSp>
          <p:nvGrpSpPr>
            <p:cNvPr id="20" name="组合 19"/>
            <p:cNvGrpSpPr/>
            <p:nvPr/>
          </p:nvGrpSpPr>
          <p:grpSpPr>
            <a:xfrm>
              <a:off x="581025" y="-431160"/>
              <a:ext cx="1619642" cy="3889866"/>
              <a:chOff x="6651335" y="-335489"/>
              <a:chExt cx="1360493" cy="3190953"/>
            </a:xfrm>
            <a:effectLst/>
          </p:grpSpPr>
          <p:grpSp>
            <p:nvGrpSpPr>
              <p:cNvPr id="22" name="组合 21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854606" y="-335489"/>
                <a:ext cx="751672" cy="256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4711732" y="2505337"/>
            <a:ext cx="334355" cy="803015"/>
            <a:chOff x="581025" y="-431160"/>
            <a:chExt cx="1619642" cy="3889866"/>
          </a:xfrm>
        </p:grpSpPr>
        <p:grpSp>
          <p:nvGrpSpPr>
            <p:cNvPr id="27" name="组合 26"/>
            <p:cNvGrpSpPr/>
            <p:nvPr/>
          </p:nvGrpSpPr>
          <p:grpSpPr>
            <a:xfrm>
              <a:off x="581025" y="-431160"/>
              <a:ext cx="1619642" cy="3889866"/>
              <a:chOff x="6651335" y="-335489"/>
              <a:chExt cx="1360493" cy="3190953"/>
            </a:xfrm>
            <a:effectLst/>
          </p:grpSpPr>
          <p:grpSp>
            <p:nvGrpSpPr>
              <p:cNvPr id="29" name="组合 28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854606" y="-335489"/>
                <a:ext cx="751672" cy="256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4707060" y="3091172"/>
            <a:ext cx="334355" cy="803015"/>
            <a:chOff x="581025" y="-431160"/>
            <a:chExt cx="1619642" cy="3889866"/>
          </a:xfrm>
        </p:grpSpPr>
        <p:grpSp>
          <p:nvGrpSpPr>
            <p:cNvPr id="34" name="组合 33"/>
            <p:cNvGrpSpPr/>
            <p:nvPr/>
          </p:nvGrpSpPr>
          <p:grpSpPr>
            <a:xfrm>
              <a:off x="581025" y="-431160"/>
              <a:ext cx="1619642" cy="3889866"/>
              <a:chOff x="6651335" y="-335489"/>
              <a:chExt cx="1360493" cy="3190953"/>
            </a:xfrm>
            <a:effectLst/>
          </p:grpSpPr>
          <p:grpSp>
            <p:nvGrpSpPr>
              <p:cNvPr id="36" name="组合 35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6854606" y="-335489"/>
                <a:ext cx="751672" cy="256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V="1">
            <a:off x="4699762" y="3745820"/>
            <a:ext cx="334355" cy="803015"/>
            <a:chOff x="581025" y="-431160"/>
            <a:chExt cx="1619642" cy="3889866"/>
          </a:xfrm>
        </p:grpSpPr>
        <p:grpSp>
          <p:nvGrpSpPr>
            <p:cNvPr id="41" name="组合 40"/>
            <p:cNvGrpSpPr/>
            <p:nvPr/>
          </p:nvGrpSpPr>
          <p:grpSpPr>
            <a:xfrm>
              <a:off x="581025" y="-431160"/>
              <a:ext cx="1619642" cy="3889866"/>
              <a:chOff x="6651335" y="-335489"/>
              <a:chExt cx="1360493" cy="3190953"/>
            </a:xfrm>
            <a:effectLst/>
          </p:grpSpPr>
          <p:grpSp>
            <p:nvGrpSpPr>
              <p:cNvPr id="43" name="组合 42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854606" y="-335489"/>
                <a:ext cx="751672" cy="256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54087" y="1874319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1793" y="2571750"/>
            <a:ext cx="22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PAGE DIRECTORY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3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666071" y="2084090"/>
            <a:ext cx="1335946" cy="13359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注意</a:t>
              </a:r>
              <a:endParaRPr lang="en-US" altLang="zh-CN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事项</a:t>
              </a:r>
              <a:endParaRPr lang="zh-CN" altLang="en-US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2587179" y="132521"/>
            <a:ext cx="727041" cy="727041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541651" y="911280"/>
            <a:ext cx="764766" cy="813569"/>
            <a:chOff x="304800" y="662406"/>
            <a:chExt cx="4181656" cy="4011194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1" y="662406"/>
              <a:ext cx="4094345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67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2096899" y="589722"/>
            <a:ext cx="370707" cy="4313582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552980" y="1813102"/>
            <a:ext cx="727041" cy="727041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948" y="174507"/>
            <a:ext cx="40462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摘要：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发票内容是什么，摘要就写什么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交通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费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、餐费等，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不同类别的费用报销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可以填写在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一张报销单上，</a:t>
            </a:r>
            <a:r>
              <a:rPr lang="zh-CN" altLang="zh-CN" sz="1200" b="1" dirty="0" smtClean="0">
                <a:latin typeface="微软雅黑" pitchFamily="34" charset="-122"/>
                <a:ea typeface="微软雅黑" pitchFamily="34" charset="-122"/>
              </a:rPr>
              <a:t>但需分行填写清楚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，所有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费用需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附有相对应的原始凭证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6703" y="1019715"/>
            <a:ext cx="40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金额：采用阿拉伯数字填写，保留两位小数，如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元，填写成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100.00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200" b="1" dirty="0" smtClean="0">
                <a:latin typeface="微软雅黑" pitchFamily="34" charset="-122"/>
                <a:ea typeface="微软雅黑" pitchFamily="34" charset="-122"/>
              </a:rPr>
              <a:t>最后一栏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合计金额也用阿拉伯数字填列，保留两位小数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Picture 1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28399" y="2561175"/>
            <a:ext cx="764766" cy="813569"/>
            <a:chOff x="304800" y="662406"/>
            <a:chExt cx="4181656" cy="4011194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1" y="662406"/>
              <a:ext cx="4094345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67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2519850" y="3409989"/>
            <a:ext cx="727041" cy="727041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75391" y="4197819"/>
            <a:ext cx="764766" cy="813569"/>
            <a:chOff x="304800" y="662406"/>
            <a:chExt cx="4181656" cy="4011194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1" y="662406"/>
              <a:ext cx="4094345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67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  <a:endParaRPr lang="zh-CN" altLang="en-US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431991" y="2042528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大小写金额应一致，报销单上</a:t>
            </a:r>
            <a:r>
              <a:rPr lang="zh-CN" altLang="zh-CN" sz="1200" b="1" dirty="0" smtClean="0">
                <a:latin typeface="微软雅黑" pitchFamily="34" charset="-122"/>
                <a:ea typeface="微软雅黑" pitchFamily="34" charset="-122"/>
              </a:rPr>
              <a:t>不能涂</a:t>
            </a:r>
            <a:r>
              <a:rPr lang="zh-CN" altLang="zh-CN" sz="1200" b="1" dirty="0" smtClean="0">
                <a:latin typeface="微软雅黑" pitchFamily="34" charset="-122"/>
                <a:ea typeface="微软雅黑" pitchFamily="34" charset="-122"/>
              </a:rPr>
              <a:t>改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/>
          </a:p>
        </p:txBody>
      </p:sp>
      <p:sp>
        <p:nvSpPr>
          <p:cNvPr id="42" name="矩形 41"/>
          <p:cNvSpPr/>
          <p:nvPr/>
        </p:nvSpPr>
        <p:spPr>
          <a:xfrm>
            <a:off x="3396088" y="2764771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附单据数：所附发票和其他单据的合计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/>
          </a:p>
        </p:txBody>
      </p:sp>
      <p:sp>
        <p:nvSpPr>
          <p:cNvPr id="43" name="矩形 42"/>
          <p:cNvSpPr/>
          <p:nvPr/>
        </p:nvSpPr>
        <p:spPr>
          <a:xfrm>
            <a:off x="3441390" y="3520145"/>
            <a:ext cx="2800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领款人：费用报销后款项支付的对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/>
          </a:p>
        </p:txBody>
      </p:sp>
      <p:sp>
        <p:nvSpPr>
          <p:cNvPr id="44" name="矩形 43"/>
          <p:cNvSpPr/>
          <p:nvPr/>
        </p:nvSpPr>
        <p:spPr>
          <a:xfrm>
            <a:off x="3385930" y="4220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人民币（大写）：本张费用报销单合计金额的大写数字，如是整数，需在“元”后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加“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整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这个字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角，也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需加“整”。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4262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" grpId="0" animBg="1"/>
      <p:bldP spid="39" grpId="0" animBg="1"/>
      <p:bldP spid="4" grpId="0"/>
      <p:bldP spid="47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228" y="248257"/>
            <a:ext cx="4543425" cy="4365569"/>
          </a:xfrm>
          <a:prstGeom prst="ellipse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11559" y="2636429"/>
            <a:ext cx="3092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endParaRPr lang="zh-CN" sz="36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33881" y="1450085"/>
            <a:ext cx="24887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72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04</a:t>
            </a:r>
          </a:p>
          <a:p>
            <a:r>
              <a:rPr lang="zh-CN" altLang="en-US" sz="36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报销票据粘               贴原则</a:t>
            </a:r>
            <a:endParaRPr lang="zh-CN" sz="36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9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922941" y="171958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报销票据粘贴原则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235" y="974035"/>
            <a:ext cx="7003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在日常报销工作中，经常发现有一些票据粘贴的不规范，例如一张纸上粘贴的票据太多、太乱、正反颠倒、很不整齐，或者是把票据粘贴在报纸上，这些都给会计报销的后续工作（会计合计金额、稽核、装订、会计档案保管等）带来很大的不便，尤其是耽误报销者的时间，鉴于上述情况，我们将财务票据粘贴要求规范如下，希望大家配合执行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2384053" y="2826451"/>
            <a:ext cx="4239295" cy="4239295"/>
          </a:xfrm>
          <a:prstGeom prst="blockArc">
            <a:avLst>
              <a:gd name="adj1" fmla="val 10800000"/>
              <a:gd name="adj2" fmla="val 1"/>
              <a:gd name="adj3" fmla="val 3011"/>
            </a:avLst>
          </a:prstGeom>
          <a:solidFill>
            <a:srgbClr val="EBEBEB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34"/>
          <p:cNvSpPr/>
          <p:nvPr/>
        </p:nvSpPr>
        <p:spPr>
          <a:xfrm rot="10190714">
            <a:off x="3939516" y="1867133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1594412">
            <a:off x="5571446" y="2183558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椭圆 34"/>
          <p:cNvSpPr/>
          <p:nvPr/>
        </p:nvSpPr>
        <p:spPr>
          <a:xfrm rot="13009338">
            <a:off x="6514145" y="3375061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rot="9469324">
            <a:off x="2419325" y="2359982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椭圆 34"/>
          <p:cNvSpPr/>
          <p:nvPr/>
        </p:nvSpPr>
        <p:spPr>
          <a:xfrm rot="8068240">
            <a:off x="1670786" y="3527312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657545" y="3232969"/>
            <a:ext cx="1612681" cy="1612685"/>
            <a:chOff x="3851771" y="1163107"/>
            <a:chExt cx="1402358" cy="14023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030123" y="1333410"/>
              <a:ext cx="1186820" cy="10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粘贴原则</a:t>
              </a:r>
              <a:endParaRPr lang="zh-CN" altLang="en-US" sz="3600" spc="3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57385" y="3867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7391" y="245675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3349" y="226863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9069" y="349503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5249" y="189685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5317" y="36245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1386" y="3033595"/>
            <a:ext cx="15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整理票据，根据种类按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顺序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进行粘贴，同类票据（如餐费类、出租车类等）应集中在一起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2183" y="1947671"/>
            <a:ext cx="15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票据只需固定票据的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左上角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，不用整页固定，不要使用订书机订票据</a:t>
            </a:r>
            <a:endParaRPr lang="zh-CN" altLang="en-US" sz="900" dirty="0" smtClean="0">
              <a:solidFill>
                <a:srgbClr val="03A9F3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  <a:p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08482" y="1463209"/>
            <a:ext cx="156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所有票据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正面朝上、不能颠倒</a:t>
            </a:r>
            <a:endParaRPr lang="zh-CN" altLang="en-US" sz="9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558" y="153219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原始票据粘贴后应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不超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过增值税发票的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范围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，对超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出的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票据、附件要折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叠整齐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1270" y="2693107"/>
            <a:ext cx="15634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增值税专用发票有两联，只需要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粘贴发票联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即可，</a:t>
            </a:r>
            <a:r>
              <a:rPr lang="zh-CN" altLang="en-US" sz="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抵扣联（绿色一联）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使用回形针直接夹在报销单后面，并保持抵扣联平整。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7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012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58" name="TextBox 57"/>
          <p:cNvSpPr txBox="1"/>
          <p:nvPr/>
        </p:nvSpPr>
        <p:spPr>
          <a:xfrm>
            <a:off x="905981" y="145454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报销票据粘贴原则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6883" y="144448"/>
            <a:ext cx="254645" cy="364572"/>
          </a:xfrm>
          <a:prstGeom prst="chevron">
            <a:avLst/>
          </a:prstGeom>
        </p:spPr>
      </p:pic>
      <p:sp>
        <p:nvSpPr>
          <p:cNvPr id="50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24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35005"/>
            <a:ext cx="4543425" cy="4365569"/>
          </a:xfrm>
          <a:prstGeom prst="ellipse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0033" y="2636429"/>
            <a:ext cx="3074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报销凭证票据  粘贴方法</a:t>
            </a:r>
            <a:endParaRPr lang="zh-CN" sz="36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83239" y="1456711"/>
            <a:ext cx="2669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72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sz="72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9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25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569844"/>
            <a:ext cx="73470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小张的票据需均匀的粘贴在报销单上，不能厚薄不匀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874643" y="185530"/>
            <a:ext cx="218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正确粘贴票据事例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7" descr="3346560956223346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54" y="904902"/>
            <a:ext cx="7258464" cy="40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569844"/>
            <a:ext cx="73470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大张的票据只需固定票据的左上角，超出部分折叠整齐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874643" y="185530"/>
            <a:ext cx="218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正确粘贴票据事例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 descr="图片3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1936" y="874264"/>
            <a:ext cx="6573230" cy="3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27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755374"/>
            <a:ext cx="7347088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922941" y="171958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正确粘贴票据事例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59050"/>
            <a:ext cx="4103688" cy="258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33800" y="2276475"/>
            <a:ext cx="5410200" cy="2867025"/>
          </a:xfr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8778" y="535469"/>
            <a:ext cx="3905250" cy="278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28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569844"/>
            <a:ext cx="73470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/>
              <a:t>过宽过长的附件，应进行纵向和横向的折叠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874643" y="185530"/>
            <a:ext cx="218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正确粘贴票据事例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Picture 6" descr="IMG_20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844" y="1075435"/>
            <a:ext cx="7679635" cy="36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29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569844"/>
            <a:ext cx="73470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/>
              <a:t>长型的票据折叠方法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874643" y="185530"/>
            <a:ext cx="218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正确粘贴发票事例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96348" y="781878"/>
            <a:ext cx="3511826" cy="2226365"/>
            <a:chOff x="0" y="0"/>
            <a:chExt cx="2404" cy="1724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0" y="0"/>
              <a:ext cx="2404" cy="1724"/>
              <a:chOff x="0" y="0"/>
              <a:chExt cx="2404" cy="1724"/>
            </a:xfrm>
          </p:grpSpPr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2404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136" y="1496"/>
                <a:ext cx="136" cy="136"/>
              </a:xfrm>
              <a:prstGeom prst="ellipse">
                <a:avLst/>
              </a:prstGeom>
              <a:solidFill>
                <a:srgbClr val="CCFFFF"/>
              </a:solidFill>
              <a:ln w="28575">
                <a:solidFill>
                  <a:srgbClr val="002D86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wrap="none" lIns="0" tIns="0" rIns="0" bIns="0" anchor="ctr"/>
              <a:lstStyle/>
              <a:p>
                <a:pPr eaLnBrk="0" hangingPunct="0">
                  <a:defRPr/>
                </a:pPr>
                <a:r>
                  <a:rPr lang="en-US" altLang="zh-CN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宋体" pitchFamily="2" charset="-122"/>
                  </a:rPr>
                  <a:t>1</a:t>
                </a:r>
              </a:p>
            </p:txBody>
          </p:sp>
        </p:grp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815" y="227"/>
              <a:ext cx="589" cy="1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99"/>
                  </a:solidFill>
                  <a:latin typeface="华文仿宋" pitchFamily="2" charset="-122"/>
                  <a:ea typeface="华文仿宋" pitchFamily="2" charset="-122"/>
                </a:rPr>
                <a:t>将单据固定在封面的左上角，齐封</a:t>
              </a:r>
            </a:p>
            <a:p>
              <a:pPr>
                <a:defRPr/>
              </a:pPr>
              <a:r>
                <a:rPr lang="zh-CN" altLang="en-US" sz="1400" dirty="0">
                  <a:solidFill>
                    <a:srgbClr val="FFFF99"/>
                  </a:solidFill>
                  <a:latin typeface="华文仿宋" pitchFamily="2" charset="-122"/>
                  <a:ea typeface="华文仿宋" pitchFamily="2" charset="-122"/>
                </a:rPr>
                <a:t>面的底边线将长出部分对折</a:t>
              </a:r>
            </a:p>
            <a:p>
              <a:pPr>
                <a:defRPr/>
              </a:pPr>
              <a:endParaRPr lang="zh-CN" altLang="en-US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仿宋" pitchFamily="2" charset="-122"/>
                <a:ea typeface="华文仿宋" pitchFamily="2" charset="-122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161391" y="795131"/>
            <a:ext cx="3386138" cy="2362339"/>
            <a:chOff x="21" y="-2"/>
            <a:chExt cx="2133" cy="1651"/>
          </a:xfrm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21" y="-2"/>
              <a:ext cx="2133" cy="1651"/>
              <a:chOff x="21" y="-2"/>
              <a:chExt cx="2133" cy="1651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" y="-2"/>
                <a:ext cx="2133" cy="1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91" y="1513"/>
                <a:ext cx="136" cy="136"/>
              </a:xfrm>
              <a:prstGeom prst="ellipse">
                <a:avLst/>
              </a:prstGeom>
              <a:solidFill>
                <a:srgbClr val="CCFFFF"/>
              </a:solidFill>
              <a:ln w="28575">
                <a:solidFill>
                  <a:srgbClr val="002D86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wrap="none" lIns="0" tIns="0" rIns="0" bIns="0" anchor="ctr"/>
              <a:lstStyle/>
              <a:p>
                <a:pPr eaLnBrk="0" hangingPunct="0">
                  <a:defRPr/>
                </a:pPr>
                <a:r>
                  <a:rPr lang="en-US" altLang="zh-CN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宋体" pitchFamily="2" charset="-122"/>
                  </a:rPr>
                  <a:t>2</a:t>
                </a:r>
              </a:p>
            </p:txBody>
          </p:sp>
        </p:grp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564" y="184"/>
              <a:ext cx="589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r>
                <a:rPr lang="zh-CN" altLang="en-US" sz="1400" dirty="0">
                  <a:solidFill>
                    <a:srgbClr val="FFFF99"/>
                  </a:solidFill>
                  <a:latin typeface="华文仿宋" pitchFamily="2" charset="-122"/>
                  <a:ea typeface="华文仿宋" pitchFamily="2" charset="-122"/>
                </a:rPr>
                <a:t>齐上边沿线将长出部门折拢，使上</a:t>
              </a:r>
            </a:p>
            <a:p>
              <a:r>
                <a:rPr lang="zh-CN" altLang="en-US" sz="1400" dirty="0">
                  <a:solidFill>
                    <a:srgbClr val="FFFF99"/>
                  </a:solidFill>
                  <a:latin typeface="华文仿宋" pitchFamily="2" charset="-122"/>
                  <a:ea typeface="华文仿宋" pitchFamily="2" charset="-122"/>
                </a:rPr>
                <a:t>下两段长短相当</a:t>
              </a:r>
            </a:p>
          </p:txBody>
        </p:sp>
      </p:grp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2510942" y="2957029"/>
            <a:ext cx="3816350" cy="1972779"/>
            <a:chOff x="0" y="0"/>
            <a:chExt cx="2404" cy="1269"/>
          </a:xfrm>
        </p:grpSpPr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0" y="0"/>
              <a:ext cx="2404" cy="1241"/>
              <a:chOff x="0" y="0"/>
              <a:chExt cx="2358" cy="1723"/>
            </a:xfrm>
          </p:grpSpPr>
          <p:pic>
            <p:nvPicPr>
              <p:cNvPr id="35" name="Picture 1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0"/>
                <a:ext cx="2358" cy="1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90" y="1542"/>
                <a:ext cx="128" cy="135"/>
              </a:xfrm>
              <a:prstGeom prst="ellipse">
                <a:avLst/>
              </a:prstGeom>
              <a:solidFill>
                <a:srgbClr val="CCFFFF"/>
              </a:solidFill>
              <a:ln w="28575">
                <a:solidFill>
                  <a:srgbClr val="002D86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wrap="none" lIns="0" tIns="0" rIns="0" bIns="0" anchor="ctr"/>
              <a:lstStyle/>
              <a:p>
                <a:pPr eaLnBrk="0" hangingPunct="0">
                  <a:defRPr/>
                </a:pPr>
                <a:r>
                  <a:rPr lang="en-US" altLang="zh-CN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宋体" pitchFamily="2" charset="-122"/>
                  </a:rPr>
                  <a:t>3</a:t>
                </a:r>
              </a:p>
            </p:txBody>
          </p:sp>
        </p:grp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18" y="907"/>
              <a:ext cx="195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0" tIns="0" rIns="0" bIns="0" anchor="ctr"/>
            <a:lstStyle/>
            <a:p>
              <a:pPr eaLnBrk="0" hangingPunct="0">
                <a:defRPr/>
              </a:pPr>
              <a:r>
                <a:rPr lang="zh-CN" altLang="en-US" sz="1400" dirty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将票据折叠，使大小、长短与单据</a:t>
              </a:r>
            </a:p>
            <a:p>
              <a:pPr eaLnBrk="0" hangingPunct="0">
                <a:defRPr/>
              </a:pPr>
              <a:r>
                <a:rPr lang="zh-CN" altLang="en-US" sz="1400" dirty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封面保持一致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3812401" y="1722893"/>
            <a:ext cx="230915" cy="461666"/>
            <a:chOff x="1964225" y="922585"/>
            <a:chExt cx="230915" cy="461666"/>
          </a:xfrm>
        </p:grpSpPr>
        <p:sp>
          <p:nvSpPr>
            <p:cNvPr id="82" name="TextBox 81"/>
            <p:cNvSpPr txBox="1"/>
            <p:nvPr/>
          </p:nvSpPr>
          <p:spPr>
            <a:xfrm>
              <a:off x="1964225" y="922585"/>
              <a:ext cx="18473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056590" y="977703"/>
              <a:ext cx="138550" cy="33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700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5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1" y="609600"/>
            <a:ext cx="436409" cy="40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 flipV="1">
            <a:off x="783771" y="853441"/>
            <a:ext cx="522514" cy="7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4992" y="0"/>
            <a:ext cx="5756367" cy="11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524" y="1454331"/>
            <a:ext cx="6923316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/>
          <p:nvPr/>
        </p:nvCxnSpPr>
        <p:spPr>
          <a:xfrm>
            <a:off x="3596641" y="1123406"/>
            <a:ext cx="17417" cy="313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36320" y="4119153"/>
            <a:ext cx="618309" cy="2873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02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30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510209" y="569844"/>
            <a:ext cx="73470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/>
              <a:t>宽型的票据折叠方法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874643" y="185530"/>
            <a:ext cx="218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正确粘贴发票事例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49" y="884238"/>
            <a:ext cx="3311318" cy="16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1188" y="887896"/>
            <a:ext cx="3448326" cy="16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596" y="2773017"/>
            <a:ext cx="3337821" cy="18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0823" y="2782956"/>
            <a:ext cx="3454952" cy="17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92482ACF-13B7-4141-A064-0E383F59048D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>
                <a:defRPr/>
              </a:pPr>
              <a:t>31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7"/>
          <p:cNvSpPr>
            <a:spLocks noChangeArrowheads="1"/>
          </p:cNvSpPr>
          <p:nvPr/>
        </p:nvSpPr>
        <p:spPr bwMode="auto">
          <a:xfrm>
            <a:off x="874643" y="569844"/>
            <a:ext cx="6982654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杂乱无章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90" y="140572"/>
            <a:ext cx="2108371" cy="364572"/>
          </a:xfrm>
          <a:prstGeom prst="homePlate">
            <a:avLst>
              <a:gd name="adj" fmla="val 34324"/>
            </a:avLst>
          </a:prstGeom>
        </p:spPr>
      </p:pic>
      <p:sp>
        <p:nvSpPr>
          <p:cNvPr id="37" name="TextBox 36"/>
          <p:cNvSpPr txBox="1"/>
          <p:nvPr/>
        </p:nvSpPr>
        <p:spPr>
          <a:xfrm>
            <a:off x="775252" y="185530"/>
            <a:ext cx="2458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粘贴票据常见的错误</a:t>
            </a:r>
            <a:endParaRPr lang="zh-CN" altLang="en-US" sz="1600" spc="3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61" y="144448"/>
            <a:ext cx="254645" cy="364572"/>
          </a:xfrm>
          <a:prstGeom prst="chevron">
            <a:avLst/>
          </a:prstGeom>
        </p:spPr>
      </p:pic>
      <p:sp>
        <p:nvSpPr>
          <p:cNvPr id="25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1304" y="563426"/>
            <a:ext cx="4037426" cy="2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485" y="2849356"/>
            <a:ext cx="3597481" cy="209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2869095"/>
            <a:ext cx="3715923" cy="1987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4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 txBox="1">
            <a:spLocks/>
          </p:cNvSpPr>
          <p:nvPr/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AFA48E6-3377-497B-8AD0-83C1C51C984F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35"/>
          <p:cNvSpPr>
            <a:spLocks noChangeArrowheads="1"/>
          </p:cNvSpPr>
          <p:nvPr/>
        </p:nvSpPr>
        <p:spPr bwMode="auto">
          <a:xfrm>
            <a:off x="4154488" y="2046288"/>
            <a:ext cx="503237" cy="1754187"/>
          </a:xfrm>
          <a:custGeom>
            <a:avLst/>
            <a:gdLst>
              <a:gd name="T0" fmla="*/ 55984 w 503853"/>
              <a:gd name="T1" fmla="*/ 0 h 1754155"/>
              <a:gd name="T2" fmla="*/ 503853 w 503853"/>
              <a:gd name="T3" fmla="*/ 391885 h 1754155"/>
              <a:gd name="T4" fmla="*/ 0 w 503853"/>
              <a:gd name="T5" fmla="*/ 1754155 h 1754155"/>
              <a:gd name="T6" fmla="*/ 55984 w 503853"/>
              <a:gd name="T7" fmla="*/ 0 h 1754155"/>
              <a:gd name="T8" fmla="*/ 0 60000 65536"/>
              <a:gd name="T9" fmla="*/ 0 60000 65536"/>
              <a:gd name="T10" fmla="*/ 0 60000 65536"/>
              <a:gd name="T11" fmla="*/ 0 60000 65536"/>
              <a:gd name="T12" fmla="*/ 0 w 503853"/>
              <a:gd name="T13" fmla="*/ 0 h 1754155"/>
              <a:gd name="T14" fmla="*/ 503853 w 503853"/>
              <a:gd name="T15" fmla="*/ 1754155 h 1754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853" h="1754155">
                <a:moveTo>
                  <a:pt x="55984" y="0"/>
                </a:moveTo>
                <a:lnTo>
                  <a:pt x="503853" y="391885"/>
                </a:lnTo>
                <a:lnTo>
                  <a:pt x="0" y="1754155"/>
                </a:lnTo>
                <a:lnTo>
                  <a:pt x="55984" y="0"/>
                </a:lnTo>
                <a:close/>
              </a:path>
            </a:pathLst>
          </a:custGeom>
          <a:solidFill>
            <a:srgbClr val="145C6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36"/>
          <p:cNvSpPr>
            <a:spLocks noChangeArrowheads="1"/>
          </p:cNvSpPr>
          <p:nvPr/>
        </p:nvSpPr>
        <p:spPr bwMode="auto">
          <a:xfrm>
            <a:off x="3638550" y="1779588"/>
            <a:ext cx="1157288" cy="509587"/>
          </a:xfrm>
          <a:custGeom>
            <a:avLst/>
            <a:gdLst>
              <a:gd name="T0" fmla="*/ 0 w 1156996"/>
              <a:gd name="T1" fmla="*/ 6220 h 510073"/>
              <a:gd name="T2" fmla="*/ 1156996 w 1156996"/>
              <a:gd name="T3" fmla="*/ 0 h 510073"/>
              <a:gd name="T4" fmla="*/ 124408 w 1156996"/>
              <a:gd name="T5" fmla="*/ 510073 h 510073"/>
              <a:gd name="T6" fmla="*/ 0 w 1156996"/>
              <a:gd name="T7" fmla="*/ 6220 h 510073"/>
              <a:gd name="T8" fmla="*/ 0 60000 65536"/>
              <a:gd name="T9" fmla="*/ 0 60000 65536"/>
              <a:gd name="T10" fmla="*/ 0 60000 65536"/>
              <a:gd name="T11" fmla="*/ 0 60000 65536"/>
              <a:gd name="T12" fmla="*/ 0 w 1156996"/>
              <a:gd name="T13" fmla="*/ 0 h 510073"/>
              <a:gd name="T14" fmla="*/ 1156996 w 1156996"/>
              <a:gd name="T15" fmla="*/ 510073 h 5100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996" h="510073">
                <a:moveTo>
                  <a:pt x="0" y="6220"/>
                </a:moveTo>
                <a:lnTo>
                  <a:pt x="1156996" y="0"/>
                </a:lnTo>
                <a:lnTo>
                  <a:pt x="124408" y="510073"/>
                </a:lnTo>
                <a:lnTo>
                  <a:pt x="0" y="6220"/>
                </a:lnTo>
                <a:close/>
              </a:path>
            </a:pathLst>
          </a:cu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33"/>
          <p:cNvSpPr>
            <a:spLocks noChangeArrowheads="1"/>
          </p:cNvSpPr>
          <p:nvPr/>
        </p:nvSpPr>
        <p:spPr bwMode="auto">
          <a:xfrm>
            <a:off x="3502025" y="1784350"/>
            <a:ext cx="677863" cy="2028825"/>
          </a:xfrm>
          <a:custGeom>
            <a:avLst/>
            <a:gdLst>
              <a:gd name="T0" fmla="*/ 136849 w 678025"/>
              <a:gd name="T1" fmla="*/ 0 h 2002971"/>
              <a:gd name="T2" fmla="*/ 678025 w 678025"/>
              <a:gd name="T3" fmla="*/ 2002971 h 2002971"/>
              <a:gd name="T4" fmla="*/ 0 w 678025"/>
              <a:gd name="T5" fmla="*/ 1125893 h 2002971"/>
              <a:gd name="T6" fmla="*/ 136849 w 678025"/>
              <a:gd name="T7" fmla="*/ 0 h 2002971"/>
              <a:gd name="T8" fmla="*/ 0 60000 65536"/>
              <a:gd name="T9" fmla="*/ 0 60000 65536"/>
              <a:gd name="T10" fmla="*/ 0 60000 65536"/>
              <a:gd name="T11" fmla="*/ 0 60000 65536"/>
              <a:gd name="T12" fmla="*/ 0 w 678025"/>
              <a:gd name="T13" fmla="*/ 0 h 2002971"/>
              <a:gd name="T14" fmla="*/ 678025 w 678025"/>
              <a:gd name="T15" fmla="*/ 2002971 h 20029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025" h="2002971">
                <a:moveTo>
                  <a:pt x="136849" y="0"/>
                </a:moveTo>
                <a:lnTo>
                  <a:pt x="678025" y="2002971"/>
                </a:lnTo>
                <a:lnTo>
                  <a:pt x="0" y="1125893"/>
                </a:lnTo>
                <a:lnTo>
                  <a:pt x="136849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30"/>
          <p:cNvSpPr>
            <a:spLocks noChangeArrowheads="1"/>
          </p:cNvSpPr>
          <p:nvPr/>
        </p:nvSpPr>
        <p:spPr bwMode="auto">
          <a:xfrm>
            <a:off x="3365500" y="2911475"/>
            <a:ext cx="1854200" cy="2282825"/>
          </a:xfrm>
          <a:custGeom>
            <a:avLst/>
            <a:gdLst>
              <a:gd name="T0" fmla="*/ 136849 w 1853682"/>
              <a:gd name="T1" fmla="*/ 0 h 2282889"/>
              <a:gd name="T2" fmla="*/ 1853682 w 1853682"/>
              <a:gd name="T3" fmla="*/ 2282889 h 2282889"/>
              <a:gd name="T4" fmla="*/ 1698171 w 1853682"/>
              <a:gd name="T5" fmla="*/ 2282889 h 2282889"/>
              <a:gd name="T6" fmla="*/ 0 w 1853682"/>
              <a:gd name="T7" fmla="*/ 1107232 h 2282889"/>
              <a:gd name="T8" fmla="*/ 136849 w 1853682"/>
              <a:gd name="T9" fmla="*/ 0 h 2282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3682"/>
              <a:gd name="T16" fmla="*/ 0 h 2282889"/>
              <a:gd name="T17" fmla="*/ 1853682 w 1853682"/>
              <a:gd name="T18" fmla="*/ 2282889 h 22828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3682" h="2282889">
                <a:moveTo>
                  <a:pt x="136849" y="0"/>
                </a:moveTo>
                <a:lnTo>
                  <a:pt x="1853682" y="2282889"/>
                </a:lnTo>
                <a:lnTo>
                  <a:pt x="1698171" y="2282889"/>
                </a:lnTo>
                <a:lnTo>
                  <a:pt x="0" y="1107232"/>
                </a:lnTo>
                <a:lnTo>
                  <a:pt x="136849" y="0"/>
                </a:lnTo>
                <a:close/>
              </a:path>
            </a:pathLst>
          </a:custGeom>
          <a:solidFill>
            <a:srgbClr val="1387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38"/>
          <p:cNvSpPr>
            <a:spLocks noChangeArrowheads="1"/>
          </p:cNvSpPr>
          <p:nvPr/>
        </p:nvSpPr>
        <p:spPr bwMode="auto">
          <a:xfrm>
            <a:off x="2562225" y="-42863"/>
            <a:ext cx="1412875" cy="1858963"/>
          </a:xfrm>
          <a:custGeom>
            <a:avLst/>
            <a:gdLst>
              <a:gd name="T0" fmla="*/ 1069910 w 1393372"/>
              <a:gd name="T1" fmla="*/ 6220 h 1847461"/>
              <a:gd name="T2" fmla="*/ 1393372 w 1393372"/>
              <a:gd name="T3" fmla="*/ 0 h 1847461"/>
              <a:gd name="T4" fmla="*/ 1076131 w 1393372"/>
              <a:gd name="T5" fmla="*/ 1835020 h 1847461"/>
              <a:gd name="T6" fmla="*/ 0 w 1393372"/>
              <a:gd name="T7" fmla="*/ 1847461 h 1847461"/>
              <a:gd name="T8" fmla="*/ 1069910 w 1393372"/>
              <a:gd name="T9" fmla="*/ 6220 h 18474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372"/>
              <a:gd name="T16" fmla="*/ 0 h 1847461"/>
              <a:gd name="T17" fmla="*/ 1393372 w 1393372"/>
              <a:gd name="T18" fmla="*/ 1847461 h 18474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372" h="1847461">
                <a:moveTo>
                  <a:pt x="1069910" y="6220"/>
                </a:moveTo>
                <a:lnTo>
                  <a:pt x="1393372" y="0"/>
                </a:lnTo>
                <a:lnTo>
                  <a:pt x="1076131" y="1835020"/>
                </a:lnTo>
                <a:lnTo>
                  <a:pt x="0" y="1847461"/>
                </a:lnTo>
                <a:lnTo>
                  <a:pt x="1069910" y="622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47"/>
          <p:cNvSpPr>
            <a:spLocks noChangeArrowheads="1"/>
          </p:cNvSpPr>
          <p:nvPr/>
        </p:nvSpPr>
        <p:spPr bwMode="auto">
          <a:xfrm>
            <a:off x="4273550" y="330200"/>
            <a:ext cx="223838" cy="714375"/>
          </a:xfrm>
          <a:custGeom>
            <a:avLst/>
            <a:gdLst>
              <a:gd name="T0" fmla="*/ 0 w 223935"/>
              <a:gd name="T1" fmla="*/ 0 h 715347"/>
              <a:gd name="T2" fmla="*/ 223935 w 223935"/>
              <a:gd name="T3" fmla="*/ 628261 h 715347"/>
              <a:gd name="T4" fmla="*/ 62204 w 223935"/>
              <a:gd name="T5" fmla="*/ 715347 h 715347"/>
              <a:gd name="T6" fmla="*/ 0 w 223935"/>
              <a:gd name="T7" fmla="*/ 0 h 715347"/>
              <a:gd name="T8" fmla="*/ 0 60000 65536"/>
              <a:gd name="T9" fmla="*/ 0 60000 65536"/>
              <a:gd name="T10" fmla="*/ 0 60000 65536"/>
              <a:gd name="T11" fmla="*/ 0 60000 65536"/>
              <a:gd name="T12" fmla="*/ 0 w 223935"/>
              <a:gd name="T13" fmla="*/ 0 h 715347"/>
              <a:gd name="T14" fmla="*/ 223935 w 223935"/>
              <a:gd name="T15" fmla="*/ 715347 h 7153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935" h="715347">
                <a:moveTo>
                  <a:pt x="0" y="0"/>
                </a:moveTo>
                <a:lnTo>
                  <a:pt x="223935" y="628261"/>
                </a:lnTo>
                <a:lnTo>
                  <a:pt x="62204" y="715347"/>
                </a:lnTo>
                <a:lnTo>
                  <a:pt x="0" y="0"/>
                </a:lnTo>
                <a:close/>
              </a:path>
            </a:pathLst>
          </a:custGeom>
          <a:solidFill>
            <a:srgbClr val="28AE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4"/>
          <p:cNvSpPr>
            <a:spLocks noChangeArrowheads="1"/>
          </p:cNvSpPr>
          <p:nvPr/>
        </p:nvSpPr>
        <p:spPr bwMode="auto">
          <a:xfrm>
            <a:off x="-117475" y="-55563"/>
            <a:ext cx="317500" cy="280988"/>
          </a:xfrm>
          <a:custGeom>
            <a:avLst/>
            <a:gdLst>
              <a:gd name="T0" fmla="*/ 37322 w 317241"/>
              <a:gd name="T1" fmla="*/ 255036 h 279918"/>
              <a:gd name="T2" fmla="*/ 118188 w 317241"/>
              <a:gd name="T3" fmla="*/ 279918 h 279918"/>
              <a:gd name="T4" fmla="*/ 317241 w 317241"/>
              <a:gd name="T5" fmla="*/ 0 h 279918"/>
              <a:gd name="T6" fmla="*/ 0 w 317241"/>
              <a:gd name="T7" fmla="*/ 6220 h 279918"/>
              <a:gd name="T8" fmla="*/ 37322 w 317241"/>
              <a:gd name="T9" fmla="*/ 255036 h 2799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241"/>
              <a:gd name="T16" fmla="*/ 0 h 279918"/>
              <a:gd name="T17" fmla="*/ 317241 w 317241"/>
              <a:gd name="T18" fmla="*/ 279918 h 2799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241" h="279918">
                <a:moveTo>
                  <a:pt x="37322" y="255036"/>
                </a:moveTo>
                <a:lnTo>
                  <a:pt x="118188" y="279918"/>
                </a:lnTo>
                <a:lnTo>
                  <a:pt x="317241" y="0"/>
                </a:lnTo>
                <a:lnTo>
                  <a:pt x="0" y="6220"/>
                </a:lnTo>
                <a:lnTo>
                  <a:pt x="37322" y="255036"/>
                </a:lnTo>
                <a:close/>
              </a:path>
            </a:pathLst>
          </a:custGeom>
          <a:solidFill>
            <a:srgbClr val="07AA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 39"/>
          <p:cNvSpPr>
            <a:spLocks noChangeArrowheads="1"/>
          </p:cNvSpPr>
          <p:nvPr/>
        </p:nvSpPr>
        <p:spPr bwMode="auto">
          <a:xfrm>
            <a:off x="2289175" y="-12700"/>
            <a:ext cx="696913" cy="908050"/>
          </a:xfrm>
          <a:custGeom>
            <a:avLst/>
            <a:gdLst>
              <a:gd name="T0" fmla="*/ 12441 w 690466"/>
              <a:gd name="T1" fmla="*/ 883298 h 883298"/>
              <a:gd name="T2" fmla="*/ 690466 w 690466"/>
              <a:gd name="T3" fmla="*/ 298579 h 883298"/>
              <a:gd name="T4" fmla="*/ 155511 w 690466"/>
              <a:gd name="T5" fmla="*/ 0 h 883298"/>
              <a:gd name="T6" fmla="*/ 0 w 690466"/>
              <a:gd name="T7" fmla="*/ 6220 h 883298"/>
              <a:gd name="T8" fmla="*/ 12441 w 690466"/>
              <a:gd name="T9" fmla="*/ 883298 h 883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0466"/>
              <a:gd name="T16" fmla="*/ 0 h 883298"/>
              <a:gd name="T17" fmla="*/ 690466 w 690466"/>
              <a:gd name="T18" fmla="*/ 883298 h 883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0466" h="883298">
                <a:moveTo>
                  <a:pt x="12441" y="883298"/>
                </a:moveTo>
                <a:lnTo>
                  <a:pt x="690466" y="298579"/>
                </a:lnTo>
                <a:lnTo>
                  <a:pt x="155511" y="0"/>
                </a:lnTo>
                <a:lnTo>
                  <a:pt x="0" y="6220"/>
                </a:lnTo>
                <a:lnTo>
                  <a:pt x="12441" y="883298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31"/>
          <p:cNvSpPr>
            <a:spLocks noChangeArrowheads="1"/>
          </p:cNvSpPr>
          <p:nvPr/>
        </p:nvSpPr>
        <p:spPr bwMode="auto">
          <a:xfrm>
            <a:off x="2879725" y="1797050"/>
            <a:ext cx="771525" cy="2214563"/>
          </a:xfrm>
          <a:custGeom>
            <a:avLst/>
            <a:gdLst>
              <a:gd name="T0" fmla="*/ 0 w 765110"/>
              <a:gd name="T1" fmla="*/ 1816359 h 2202024"/>
              <a:gd name="T2" fmla="*/ 765110 w 765110"/>
              <a:gd name="T3" fmla="*/ 0 h 2202024"/>
              <a:gd name="T4" fmla="*/ 485192 w 765110"/>
              <a:gd name="T5" fmla="*/ 2202024 h 2202024"/>
              <a:gd name="T6" fmla="*/ 0 w 765110"/>
              <a:gd name="T7" fmla="*/ 1816359 h 2202024"/>
              <a:gd name="T8" fmla="*/ 0 60000 65536"/>
              <a:gd name="T9" fmla="*/ 0 60000 65536"/>
              <a:gd name="T10" fmla="*/ 0 60000 65536"/>
              <a:gd name="T11" fmla="*/ 0 60000 65536"/>
              <a:gd name="T12" fmla="*/ 0 w 765110"/>
              <a:gd name="T13" fmla="*/ 0 h 2202024"/>
              <a:gd name="T14" fmla="*/ 765110 w 765110"/>
              <a:gd name="T15" fmla="*/ 2202024 h 2202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10" h="2202024">
                <a:moveTo>
                  <a:pt x="0" y="1816359"/>
                </a:moveTo>
                <a:lnTo>
                  <a:pt x="765110" y="0"/>
                </a:lnTo>
                <a:lnTo>
                  <a:pt x="485192" y="2202024"/>
                </a:lnTo>
                <a:lnTo>
                  <a:pt x="0" y="1816359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11"/>
          <p:cNvSpPr>
            <a:spLocks noChangeArrowheads="1"/>
          </p:cNvSpPr>
          <p:nvPr/>
        </p:nvSpPr>
        <p:spPr bwMode="auto">
          <a:xfrm>
            <a:off x="2146300" y="3702050"/>
            <a:ext cx="1044575" cy="1647825"/>
          </a:xfrm>
          <a:custGeom>
            <a:avLst/>
            <a:gdLst>
              <a:gd name="T0" fmla="*/ 0 w 1007706"/>
              <a:gd name="T1" fmla="*/ 0 h 1561323"/>
              <a:gd name="T2" fmla="*/ 541176 w 1007706"/>
              <a:gd name="T3" fmla="*/ 99527 h 1561323"/>
              <a:gd name="T4" fmla="*/ 1007706 w 1007706"/>
              <a:gd name="T5" fmla="*/ 1561323 h 1561323"/>
              <a:gd name="T6" fmla="*/ 0 w 1007706"/>
              <a:gd name="T7" fmla="*/ 0 h 1561323"/>
              <a:gd name="T8" fmla="*/ 0 60000 65536"/>
              <a:gd name="T9" fmla="*/ 0 60000 65536"/>
              <a:gd name="T10" fmla="*/ 0 60000 65536"/>
              <a:gd name="T11" fmla="*/ 0 60000 65536"/>
              <a:gd name="T12" fmla="*/ 0 w 1007706"/>
              <a:gd name="T13" fmla="*/ 0 h 1561323"/>
              <a:gd name="T14" fmla="*/ 1007706 w 1007706"/>
              <a:gd name="T15" fmla="*/ 1561323 h 1561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7706" h="1561323">
                <a:moveTo>
                  <a:pt x="0" y="0"/>
                </a:moveTo>
                <a:lnTo>
                  <a:pt x="541176" y="99527"/>
                </a:lnTo>
                <a:lnTo>
                  <a:pt x="1007706" y="1561323"/>
                </a:lnTo>
                <a:lnTo>
                  <a:pt x="0" y="0"/>
                </a:lnTo>
                <a:close/>
              </a:path>
            </a:pathLst>
          </a:custGeom>
          <a:solidFill>
            <a:srgbClr val="250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13"/>
          <p:cNvSpPr>
            <a:spLocks noChangeArrowheads="1"/>
          </p:cNvSpPr>
          <p:nvPr/>
        </p:nvSpPr>
        <p:spPr bwMode="auto">
          <a:xfrm>
            <a:off x="1741488" y="1717675"/>
            <a:ext cx="447675" cy="2070100"/>
          </a:xfrm>
          <a:custGeom>
            <a:avLst/>
            <a:gdLst>
              <a:gd name="T0" fmla="*/ 404327 w 404327"/>
              <a:gd name="T1" fmla="*/ 1897225 h 1897225"/>
              <a:gd name="T2" fmla="*/ 0 w 404327"/>
              <a:gd name="T3" fmla="*/ 1281404 h 1897225"/>
              <a:gd name="T4" fmla="*/ 311021 w 404327"/>
              <a:gd name="T5" fmla="*/ 0 h 1897225"/>
              <a:gd name="T6" fmla="*/ 404327 w 404327"/>
              <a:gd name="T7" fmla="*/ 1897225 h 1897225"/>
              <a:gd name="T8" fmla="*/ 0 60000 65536"/>
              <a:gd name="T9" fmla="*/ 0 60000 65536"/>
              <a:gd name="T10" fmla="*/ 0 60000 65536"/>
              <a:gd name="T11" fmla="*/ 0 60000 65536"/>
              <a:gd name="T12" fmla="*/ 0 w 404327"/>
              <a:gd name="T13" fmla="*/ 0 h 1897225"/>
              <a:gd name="T14" fmla="*/ 404327 w 404327"/>
              <a:gd name="T15" fmla="*/ 1897225 h 1897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327" h="1897225">
                <a:moveTo>
                  <a:pt x="404327" y="1897225"/>
                </a:moveTo>
                <a:lnTo>
                  <a:pt x="0" y="1281404"/>
                </a:lnTo>
                <a:lnTo>
                  <a:pt x="311021" y="0"/>
                </a:lnTo>
                <a:lnTo>
                  <a:pt x="404327" y="189722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7"/>
          <p:cNvSpPr>
            <a:spLocks noChangeArrowheads="1"/>
          </p:cNvSpPr>
          <p:nvPr/>
        </p:nvSpPr>
        <p:spPr bwMode="auto">
          <a:xfrm>
            <a:off x="-85725" y="428625"/>
            <a:ext cx="3146425" cy="4740275"/>
          </a:xfrm>
          <a:custGeom>
            <a:avLst/>
            <a:gdLst>
              <a:gd name="T0" fmla="*/ 0 w 3147527"/>
              <a:gd name="T1" fmla="*/ 0 h 4708849"/>
              <a:gd name="T2" fmla="*/ 1219200 w 3147527"/>
              <a:gd name="T3" fmla="*/ 1324947 h 4708849"/>
              <a:gd name="T4" fmla="*/ 1175657 w 3147527"/>
              <a:gd name="T5" fmla="*/ 2481943 h 4708849"/>
              <a:gd name="T6" fmla="*/ 2233127 w 3147527"/>
              <a:gd name="T7" fmla="*/ 3228392 h 4708849"/>
              <a:gd name="T8" fmla="*/ 3147527 w 3147527"/>
              <a:gd name="T9" fmla="*/ 4696408 h 4708849"/>
              <a:gd name="T10" fmla="*/ 18662 w 3147527"/>
              <a:gd name="T11" fmla="*/ 4708849 h 4708849"/>
              <a:gd name="T12" fmla="*/ 0 w 3147527"/>
              <a:gd name="T13" fmla="*/ 0 h 47088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47527"/>
              <a:gd name="T22" fmla="*/ 0 h 4708849"/>
              <a:gd name="T23" fmla="*/ 3147527 w 3147527"/>
              <a:gd name="T24" fmla="*/ 4708849 h 47088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47527" h="4708849">
                <a:moveTo>
                  <a:pt x="0" y="0"/>
                </a:moveTo>
                <a:lnTo>
                  <a:pt x="1219200" y="1324947"/>
                </a:lnTo>
                <a:lnTo>
                  <a:pt x="1175657" y="2481943"/>
                </a:lnTo>
                <a:lnTo>
                  <a:pt x="2233127" y="3228392"/>
                </a:lnTo>
                <a:lnTo>
                  <a:pt x="3147527" y="4696408"/>
                </a:lnTo>
                <a:lnTo>
                  <a:pt x="18662" y="4708849"/>
                </a:lnTo>
                <a:cubicBezTo>
                  <a:pt x="12441" y="3139233"/>
                  <a:pt x="6221" y="1569616"/>
                  <a:pt x="0" y="0"/>
                </a:cubicBezTo>
                <a:close/>
              </a:path>
            </a:pathLst>
          </a:custGeom>
          <a:solidFill>
            <a:srgbClr val="FCB7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8"/>
          <p:cNvSpPr>
            <a:spLocks noChangeArrowheads="1"/>
          </p:cNvSpPr>
          <p:nvPr/>
        </p:nvSpPr>
        <p:spPr bwMode="auto">
          <a:xfrm>
            <a:off x="1965325" y="3683000"/>
            <a:ext cx="1108075" cy="1473200"/>
          </a:xfrm>
          <a:custGeom>
            <a:avLst/>
            <a:gdLst>
              <a:gd name="T0" fmla="*/ 174171 w 1076131"/>
              <a:gd name="T1" fmla="*/ 0 h 1474237"/>
              <a:gd name="T2" fmla="*/ 0 w 1076131"/>
              <a:gd name="T3" fmla="*/ 1474237 h 1474237"/>
              <a:gd name="T4" fmla="*/ 1076131 w 1076131"/>
              <a:gd name="T5" fmla="*/ 1474237 h 1474237"/>
              <a:gd name="T6" fmla="*/ 174171 w 1076131"/>
              <a:gd name="T7" fmla="*/ 0 h 1474237"/>
              <a:gd name="T8" fmla="*/ 0 60000 65536"/>
              <a:gd name="T9" fmla="*/ 0 60000 65536"/>
              <a:gd name="T10" fmla="*/ 0 60000 65536"/>
              <a:gd name="T11" fmla="*/ 0 60000 65536"/>
              <a:gd name="T12" fmla="*/ 0 w 1076131"/>
              <a:gd name="T13" fmla="*/ 0 h 1474237"/>
              <a:gd name="T14" fmla="*/ 1076131 w 1076131"/>
              <a:gd name="T15" fmla="*/ 1474237 h 147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6131" h="1474237">
                <a:moveTo>
                  <a:pt x="174171" y="0"/>
                </a:moveTo>
                <a:lnTo>
                  <a:pt x="0" y="1474237"/>
                </a:lnTo>
                <a:lnTo>
                  <a:pt x="1076131" y="1474237"/>
                </a:lnTo>
                <a:lnTo>
                  <a:pt x="174171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9"/>
          <p:cNvSpPr>
            <a:spLocks noChangeArrowheads="1"/>
          </p:cNvSpPr>
          <p:nvPr/>
        </p:nvSpPr>
        <p:spPr bwMode="auto">
          <a:xfrm>
            <a:off x="814388" y="3241675"/>
            <a:ext cx="1331912" cy="1920875"/>
          </a:xfrm>
          <a:custGeom>
            <a:avLst/>
            <a:gdLst>
              <a:gd name="T0" fmla="*/ 1337388 w 1337388"/>
              <a:gd name="T1" fmla="*/ 454090 h 1909666"/>
              <a:gd name="T2" fmla="*/ 0 w 1337388"/>
              <a:gd name="T3" fmla="*/ 0 h 1909666"/>
              <a:gd name="T4" fmla="*/ 1169437 w 1337388"/>
              <a:gd name="T5" fmla="*/ 1909666 h 1909666"/>
              <a:gd name="T6" fmla="*/ 1337388 w 1337388"/>
              <a:gd name="T7" fmla="*/ 454090 h 1909666"/>
              <a:gd name="T8" fmla="*/ 0 60000 65536"/>
              <a:gd name="T9" fmla="*/ 0 60000 65536"/>
              <a:gd name="T10" fmla="*/ 0 60000 65536"/>
              <a:gd name="T11" fmla="*/ 0 60000 65536"/>
              <a:gd name="T12" fmla="*/ 0 w 1337388"/>
              <a:gd name="T13" fmla="*/ 0 h 1909666"/>
              <a:gd name="T14" fmla="*/ 1337388 w 1337388"/>
              <a:gd name="T15" fmla="*/ 1909666 h 19096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7388" h="1909666">
                <a:moveTo>
                  <a:pt x="1337388" y="454090"/>
                </a:moveTo>
                <a:lnTo>
                  <a:pt x="0" y="0"/>
                </a:lnTo>
                <a:lnTo>
                  <a:pt x="1169437" y="1909666"/>
                </a:lnTo>
                <a:lnTo>
                  <a:pt x="1337388" y="454090"/>
                </a:lnTo>
                <a:close/>
              </a:path>
            </a:pathLst>
          </a:custGeom>
          <a:solidFill>
            <a:srgbClr val="F493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10"/>
          <p:cNvSpPr>
            <a:spLocks noChangeArrowheads="1"/>
          </p:cNvSpPr>
          <p:nvPr/>
        </p:nvSpPr>
        <p:spPr bwMode="auto">
          <a:xfrm>
            <a:off x="796925" y="3203575"/>
            <a:ext cx="938213" cy="1965325"/>
          </a:xfrm>
          <a:custGeom>
            <a:avLst/>
            <a:gdLst>
              <a:gd name="T0" fmla="*/ 0 w 920621"/>
              <a:gd name="T1" fmla="*/ 0 h 1922106"/>
              <a:gd name="T2" fmla="*/ 920621 w 920621"/>
              <a:gd name="T3" fmla="*/ 1922106 h 1922106"/>
              <a:gd name="T4" fmla="*/ 534955 w 920621"/>
              <a:gd name="T5" fmla="*/ 1922106 h 1922106"/>
              <a:gd name="T6" fmla="*/ 0 w 920621"/>
              <a:gd name="T7" fmla="*/ 0 h 1922106"/>
              <a:gd name="T8" fmla="*/ 0 60000 65536"/>
              <a:gd name="T9" fmla="*/ 0 60000 65536"/>
              <a:gd name="T10" fmla="*/ 0 60000 65536"/>
              <a:gd name="T11" fmla="*/ 0 60000 65536"/>
              <a:gd name="T12" fmla="*/ 0 w 920621"/>
              <a:gd name="T13" fmla="*/ 0 h 1922106"/>
              <a:gd name="T14" fmla="*/ 920621 w 920621"/>
              <a:gd name="T15" fmla="*/ 1922106 h 1922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621" h="1922106">
                <a:moveTo>
                  <a:pt x="0" y="0"/>
                </a:moveTo>
                <a:lnTo>
                  <a:pt x="920621" y="1922106"/>
                </a:lnTo>
                <a:lnTo>
                  <a:pt x="534955" y="1922106"/>
                </a:lnTo>
                <a:lnTo>
                  <a:pt x="0" y="0"/>
                </a:lnTo>
                <a:close/>
              </a:path>
            </a:pathLst>
          </a:custGeom>
          <a:solidFill>
            <a:srgbClr val="F9A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12"/>
          <p:cNvSpPr>
            <a:spLocks noChangeArrowheads="1"/>
          </p:cNvSpPr>
          <p:nvPr/>
        </p:nvSpPr>
        <p:spPr bwMode="auto">
          <a:xfrm>
            <a:off x="2089150" y="1784350"/>
            <a:ext cx="622300" cy="2035175"/>
          </a:xfrm>
          <a:custGeom>
            <a:avLst/>
            <a:gdLst>
              <a:gd name="T0" fmla="*/ 68425 w 609600"/>
              <a:gd name="T1" fmla="*/ 1884784 h 1996751"/>
              <a:gd name="T2" fmla="*/ 0 w 609600"/>
              <a:gd name="T3" fmla="*/ 0 h 1996751"/>
              <a:gd name="T4" fmla="*/ 609600 w 609600"/>
              <a:gd name="T5" fmla="*/ 1996751 h 1996751"/>
              <a:gd name="T6" fmla="*/ 68425 w 609600"/>
              <a:gd name="T7" fmla="*/ 1884784 h 1996751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"/>
              <a:gd name="T13" fmla="*/ 0 h 1996751"/>
              <a:gd name="T14" fmla="*/ 609600 w 609600"/>
              <a:gd name="T15" fmla="*/ 1996751 h 19967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996751">
                <a:moveTo>
                  <a:pt x="68425" y="1884784"/>
                </a:moveTo>
                <a:lnTo>
                  <a:pt x="0" y="0"/>
                </a:lnTo>
                <a:lnTo>
                  <a:pt x="609600" y="1996751"/>
                </a:lnTo>
                <a:lnTo>
                  <a:pt x="68425" y="1884784"/>
                </a:lnTo>
                <a:close/>
              </a:path>
            </a:pathLst>
          </a:custGeom>
          <a:solidFill>
            <a:srgbClr val="BE20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14"/>
          <p:cNvSpPr>
            <a:spLocks noChangeArrowheads="1"/>
          </p:cNvSpPr>
          <p:nvPr/>
        </p:nvSpPr>
        <p:spPr bwMode="auto">
          <a:xfrm>
            <a:off x="1909763" y="1268413"/>
            <a:ext cx="1281112" cy="4094162"/>
          </a:xfrm>
          <a:custGeom>
            <a:avLst/>
            <a:gdLst>
              <a:gd name="T0" fmla="*/ 0 w 1262743"/>
              <a:gd name="T1" fmla="*/ 0 h 3999723"/>
              <a:gd name="T2" fmla="*/ 684245 w 1262743"/>
              <a:gd name="T3" fmla="*/ 516294 h 3999723"/>
              <a:gd name="T4" fmla="*/ 1262743 w 1262743"/>
              <a:gd name="T5" fmla="*/ 3999723 h 3999723"/>
              <a:gd name="T6" fmla="*/ 0 w 1262743"/>
              <a:gd name="T7" fmla="*/ 0 h 3999723"/>
              <a:gd name="T8" fmla="*/ 0 60000 65536"/>
              <a:gd name="T9" fmla="*/ 0 60000 65536"/>
              <a:gd name="T10" fmla="*/ 0 60000 65536"/>
              <a:gd name="T11" fmla="*/ 0 60000 65536"/>
              <a:gd name="T12" fmla="*/ 0 w 1262743"/>
              <a:gd name="T13" fmla="*/ 0 h 3999723"/>
              <a:gd name="T14" fmla="*/ 1262743 w 1262743"/>
              <a:gd name="T15" fmla="*/ 3999723 h 39997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2743" h="3999723">
                <a:moveTo>
                  <a:pt x="0" y="0"/>
                </a:moveTo>
                <a:lnTo>
                  <a:pt x="684245" y="516294"/>
                </a:lnTo>
                <a:lnTo>
                  <a:pt x="1262743" y="3999723"/>
                </a:lnTo>
                <a:lnTo>
                  <a:pt x="0" y="0"/>
                </a:lnTo>
                <a:close/>
              </a:path>
            </a:pathLst>
          </a:custGeom>
          <a:solidFill>
            <a:srgbClr val="EA25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任意多边形 15"/>
          <p:cNvSpPr>
            <a:spLocks noChangeArrowheads="1"/>
          </p:cNvSpPr>
          <p:nvPr/>
        </p:nvSpPr>
        <p:spPr bwMode="auto">
          <a:xfrm>
            <a:off x="1069975" y="2924175"/>
            <a:ext cx="1076325" cy="776288"/>
          </a:xfrm>
          <a:custGeom>
            <a:avLst/>
            <a:gdLst>
              <a:gd name="T0" fmla="*/ 0 w 1082351"/>
              <a:gd name="T1" fmla="*/ 0 h 777551"/>
              <a:gd name="T2" fmla="*/ 690465 w 1082351"/>
              <a:gd name="T3" fmla="*/ 149290 h 777551"/>
              <a:gd name="T4" fmla="*/ 1082351 w 1082351"/>
              <a:gd name="T5" fmla="*/ 777551 h 777551"/>
              <a:gd name="T6" fmla="*/ 0 w 1082351"/>
              <a:gd name="T7" fmla="*/ 0 h 777551"/>
              <a:gd name="T8" fmla="*/ 0 60000 65536"/>
              <a:gd name="T9" fmla="*/ 0 60000 65536"/>
              <a:gd name="T10" fmla="*/ 0 60000 65536"/>
              <a:gd name="T11" fmla="*/ 0 60000 65536"/>
              <a:gd name="T12" fmla="*/ 0 w 1082351"/>
              <a:gd name="T13" fmla="*/ 0 h 777551"/>
              <a:gd name="T14" fmla="*/ 1082351 w 1082351"/>
              <a:gd name="T15" fmla="*/ 777551 h 777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351" h="777551">
                <a:moveTo>
                  <a:pt x="0" y="0"/>
                </a:moveTo>
                <a:lnTo>
                  <a:pt x="690465" y="149290"/>
                </a:lnTo>
                <a:lnTo>
                  <a:pt x="1082351" y="777551"/>
                </a:lnTo>
                <a:lnTo>
                  <a:pt x="0" y="0"/>
                </a:lnTo>
                <a:close/>
              </a:path>
            </a:pathLst>
          </a:custGeom>
          <a:solidFill>
            <a:srgbClr val="4EC1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16"/>
          <p:cNvSpPr>
            <a:spLocks noChangeArrowheads="1"/>
          </p:cNvSpPr>
          <p:nvPr/>
        </p:nvSpPr>
        <p:spPr bwMode="auto">
          <a:xfrm>
            <a:off x="1076325" y="1784350"/>
            <a:ext cx="1001713" cy="1300163"/>
          </a:xfrm>
          <a:custGeom>
            <a:avLst/>
            <a:gdLst>
              <a:gd name="T0" fmla="*/ 0 w 976604"/>
              <a:gd name="T1" fmla="*/ 1132114 h 1287624"/>
              <a:gd name="T2" fmla="*/ 976604 w 976604"/>
              <a:gd name="T3" fmla="*/ 0 h 1287624"/>
              <a:gd name="T4" fmla="*/ 659363 w 976604"/>
              <a:gd name="T5" fmla="*/ 1287624 h 1287624"/>
              <a:gd name="T6" fmla="*/ 0 w 976604"/>
              <a:gd name="T7" fmla="*/ 1132114 h 1287624"/>
              <a:gd name="T8" fmla="*/ 0 60000 65536"/>
              <a:gd name="T9" fmla="*/ 0 60000 65536"/>
              <a:gd name="T10" fmla="*/ 0 60000 65536"/>
              <a:gd name="T11" fmla="*/ 0 60000 65536"/>
              <a:gd name="T12" fmla="*/ 0 w 976604"/>
              <a:gd name="T13" fmla="*/ 0 h 1287624"/>
              <a:gd name="T14" fmla="*/ 976604 w 976604"/>
              <a:gd name="T15" fmla="*/ 1287624 h 128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6604" h="1287624">
                <a:moveTo>
                  <a:pt x="0" y="1132114"/>
                </a:moveTo>
                <a:lnTo>
                  <a:pt x="976604" y="0"/>
                </a:lnTo>
                <a:lnTo>
                  <a:pt x="659363" y="1287624"/>
                </a:lnTo>
                <a:lnTo>
                  <a:pt x="0" y="1132114"/>
                </a:lnTo>
                <a:close/>
              </a:path>
            </a:pathLst>
          </a:custGeom>
          <a:solidFill>
            <a:srgbClr val="15A9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任意多边形 17"/>
          <p:cNvSpPr>
            <a:spLocks noChangeArrowheads="1"/>
          </p:cNvSpPr>
          <p:nvPr/>
        </p:nvSpPr>
        <p:spPr bwMode="auto">
          <a:xfrm>
            <a:off x="1082675" y="1784350"/>
            <a:ext cx="1000125" cy="1144588"/>
          </a:xfrm>
          <a:custGeom>
            <a:avLst/>
            <a:gdLst>
              <a:gd name="T0" fmla="*/ 0 w 1001486"/>
              <a:gd name="T1" fmla="*/ 1144555 h 1144555"/>
              <a:gd name="T2" fmla="*/ 49763 w 1001486"/>
              <a:gd name="T3" fmla="*/ 6221 h 1144555"/>
              <a:gd name="T4" fmla="*/ 1001486 w 1001486"/>
              <a:gd name="T5" fmla="*/ 0 h 1144555"/>
              <a:gd name="T6" fmla="*/ 0 w 1001486"/>
              <a:gd name="T7" fmla="*/ 1144555 h 1144555"/>
              <a:gd name="T8" fmla="*/ 0 60000 65536"/>
              <a:gd name="T9" fmla="*/ 0 60000 65536"/>
              <a:gd name="T10" fmla="*/ 0 60000 65536"/>
              <a:gd name="T11" fmla="*/ 0 60000 65536"/>
              <a:gd name="T12" fmla="*/ 0 w 1001486"/>
              <a:gd name="T13" fmla="*/ 0 h 1144555"/>
              <a:gd name="T14" fmla="*/ 1001486 w 1001486"/>
              <a:gd name="T15" fmla="*/ 1144555 h 1144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486" h="1144555">
                <a:moveTo>
                  <a:pt x="0" y="1144555"/>
                </a:moveTo>
                <a:lnTo>
                  <a:pt x="49763" y="6221"/>
                </a:lnTo>
                <a:lnTo>
                  <a:pt x="1001486" y="0"/>
                </a:lnTo>
                <a:lnTo>
                  <a:pt x="0" y="1144555"/>
                </a:lnTo>
                <a:close/>
              </a:path>
            </a:pathLst>
          </a:custGeom>
          <a:solidFill>
            <a:srgbClr val="17B6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>
            <a:off x="1112838" y="1250950"/>
            <a:ext cx="963612" cy="558800"/>
          </a:xfrm>
          <a:custGeom>
            <a:avLst/>
            <a:gdLst>
              <a:gd name="T0" fmla="*/ 0 w 933061"/>
              <a:gd name="T1" fmla="*/ 547396 h 559837"/>
              <a:gd name="T2" fmla="*/ 765110 w 933061"/>
              <a:gd name="T3" fmla="*/ 0 h 559837"/>
              <a:gd name="T4" fmla="*/ 933061 w 933061"/>
              <a:gd name="T5" fmla="*/ 559837 h 559837"/>
              <a:gd name="T6" fmla="*/ 0 w 933061"/>
              <a:gd name="T7" fmla="*/ 547396 h 559837"/>
              <a:gd name="T8" fmla="*/ 0 60000 65536"/>
              <a:gd name="T9" fmla="*/ 0 60000 65536"/>
              <a:gd name="T10" fmla="*/ 0 60000 65536"/>
              <a:gd name="T11" fmla="*/ 0 60000 65536"/>
              <a:gd name="T12" fmla="*/ 0 w 933061"/>
              <a:gd name="T13" fmla="*/ 0 h 559837"/>
              <a:gd name="T14" fmla="*/ 933061 w 933061"/>
              <a:gd name="T15" fmla="*/ 559837 h 5598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061" h="559837">
                <a:moveTo>
                  <a:pt x="0" y="547396"/>
                </a:moveTo>
                <a:lnTo>
                  <a:pt x="765110" y="0"/>
                </a:lnTo>
                <a:lnTo>
                  <a:pt x="933061" y="559837"/>
                </a:lnTo>
                <a:lnTo>
                  <a:pt x="0" y="547396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多边形 19"/>
          <p:cNvSpPr>
            <a:spLocks noChangeArrowheads="1"/>
          </p:cNvSpPr>
          <p:nvPr/>
        </p:nvSpPr>
        <p:spPr bwMode="auto">
          <a:xfrm>
            <a:off x="1138238" y="995363"/>
            <a:ext cx="765175" cy="801687"/>
          </a:xfrm>
          <a:custGeom>
            <a:avLst/>
            <a:gdLst>
              <a:gd name="T0" fmla="*/ 236375 w 765110"/>
              <a:gd name="T1" fmla="*/ 0 h 802433"/>
              <a:gd name="T2" fmla="*/ 0 w 765110"/>
              <a:gd name="T3" fmla="*/ 802433 h 802433"/>
              <a:gd name="T4" fmla="*/ 765110 w 765110"/>
              <a:gd name="T5" fmla="*/ 255037 h 802433"/>
              <a:gd name="T6" fmla="*/ 236375 w 765110"/>
              <a:gd name="T7" fmla="*/ 0 h 802433"/>
              <a:gd name="T8" fmla="*/ 0 60000 65536"/>
              <a:gd name="T9" fmla="*/ 0 60000 65536"/>
              <a:gd name="T10" fmla="*/ 0 60000 65536"/>
              <a:gd name="T11" fmla="*/ 0 60000 65536"/>
              <a:gd name="T12" fmla="*/ 0 w 765110"/>
              <a:gd name="T13" fmla="*/ 0 h 802433"/>
              <a:gd name="T14" fmla="*/ 765110 w 765110"/>
              <a:gd name="T15" fmla="*/ 802433 h 8024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10" h="802433">
                <a:moveTo>
                  <a:pt x="236375" y="0"/>
                </a:moveTo>
                <a:lnTo>
                  <a:pt x="0" y="802433"/>
                </a:lnTo>
                <a:lnTo>
                  <a:pt x="765110" y="255037"/>
                </a:lnTo>
                <a:lnTo>
                  <a:pt x="236375" y="0"/>
                </a:lnTo>
                <a:close/>
              </a:path>
            </a:pathLst>
          </a:custGeom>
          <a:solidFill>
            <a:srgbClr val="1AA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0"/>
          <p:cNvSpPr>
            <a:spLocks noChangeArrowheads="1"/>
          </p:cNvSpPr>
          <p:nvPr/>
        </p:nvSpPr>
        <p:spPr bwMode="auto">
          <a:xfrm>
            <a:off x="1268413" y="-74613"/>
            <a:ext cx="635000" cy="1357313"/>
          </a:xfrm>
          <a:custGeom>
            <a:avLst/>
            <a:gdLst>
              <a:gd name="T0" fmla="*/ 105747 w 634481"/>
              <a:gd name="T1" fmla="*/ 1069910 h 1356049"/>
              <a:gd name="T2" fmla="*/ 0 w 634481"/>
              <a:gd name="T3" fmla="*/ 12441 h 1356049"/>
              <a:gd name="T4" fmla="*/ 236375 w 634481"/>
              <a:gd name="T5" fmla="*/ 0 h 1356049"/>
              <a:gd name="T6" fmla="*/ 634481 w 634481"/>
              <a:gd name="T7" fmla="*/ 1356049 h 1356049"/>
              <a:gd name="T8" fmla="*/ 105747 w 634481"/>
              <a:gd name="T9" fmla="*/ 1069910 h 13560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4481"/>
              <a:gd name="T16" fmla="*/ 0 h 1356049"/>
              <a:gd name="T17" fmla="*/ 634481 w 634481"/>
              <a:gd name="T18" fmla="*/ 1356049 h 13560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4481" h="1356049">
                <a:moveTo>
                  <a:pt x="105747" y="1069910"/>
                </a:moveTo>
                <a:lnTo>
                  <a:pt x="0" y="12441"/>
                </a:lnTo>
                <a:lnTo>
                  <a:pt x="236375" y="0"/>
                </a:lnTo>
                <a:lnTo>
                  <a:pt x="634481" y="1356049"/>
                </a:lnTo>
                <a:lnTo>
                  <a:pt x="105747" y="1069910"/>
                </a:lnTo>
                <a:close/>
              </a:path>
            </a:pathLst>
          </a:custGeom>
          <a:solidFill>
            <a:srgbClr val="250D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任意多边形 21"/>
          <p:cNvSpPr>
            <a:spLocks noChangeArrowheads="1"/>
          </p:cNvSpPr>
          <p:nvPr/>
        </p:nvSpPr>
        <p:spPr bwMode="auto">
          <a:xfrm>
            <a:off x="1498600" y="-79375"/>
            <a:ext cx="835025" cy="1343025"/>
          </a:xfrm>
          <a:custGeom>
            <a:avLst/>
            <a:gdLst>
              <a:gd name="T0" fmla="*/ 398106 w 833535"/>
              <a:gd name="T1" fmla="*/ 1343608 h 1343608"/>
              <a:gd name="T2" fmla="*/ 833535 w 833535"/>
              <a:gd name="T3" fmla="*/ 982824 h 1343608"/>
              <a:gd name="T4" fmla="*/ 279918 w 833535"/>
              <a:gd name="T5" fmla="*/ 0 h 1343608"/>
              <a:gd name="T6" fmla="*/ 0 w 833535"/>
              <a:gd name="T7" fmla="*/ 18661 h 1343608"/>
              <a:gd name="T8" fmla="*/ 398106 w 833535"/>
              <a:gd name="T9" fmla="*/ 1343608 h 1343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3535"/>
              <a:gd name="T16" fmla="*/ 0 h 1343608"/>
              <a:gd name="T17" fmla="*/ 833535 w 833535"/>
              <a:gd name="T18" fmla="*/ 1343608 h 1343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3535" h="1343608">
                <a:moveTo>
                  <a:pt x="398106" y="1343608"/>
                </a:moveTo>
                <a:lnTo>
                  <a:pt x="833535" y="982824"/>
                </a:lnTo>
                <a:lnTo>
                  <a:pt x="279918" y="0"/>
                </a:lnTo>
                <a:lnTo>
                  <a:pt x="0" y="18661"/>
                </a:lnTo>
                <a:lnTo>
                  <a:pt x="398106" y="1343608"/>
                </a:lnTo>
                <a:close/>
              </a:path>
            </a:pathLst>
          </a:custGeom>
          <a:solidFill>
            <a:srgbClr val="BE1F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2"/>
          <p:cNvSpPr>
            <a:spLocks noChangeArrowheads="1"/>
          </p:cNvSpPr>
          <p:nvPr/>
        </p:nvSpPr>
        <p:spPr bwMode="auto">
          <a:xfrm>
            <a:off x="-279400" y="136525"/>
            <a:ext cx="1654175" cy="1673225"/>
          </a:xfrm>
          <a:custGeom>
            <a:avLst/>
            <a:gdLst>
              <a:gd name="T0" fmla="*/ 1654628 w 1654628"/>
              <a:gd name="T1" fmla="*/ 858416 h 1673290"/>
              <a:gd name="T2" fmla="*/ 1418253 w 1654628"/>
              <a:gd name="T3" fmla="*/ 1673290 h 1673290"/>
              <a:gd name="T4" fmla="*/ 0 w 1654628"/>
              <a:gd name="T5" fmla="*/ 99527 h 1673290"/>
              <a:gd name="T6" fmla="*/ 136849 w 1654628"/>
              <a:gd name="T7" fmla="*/ 0 h 1673290"/>
              <a:gd name="T8" fmla="*/ 1654628 w 1654628"/>
              <a:gd name="T9" fmla="*/ 858416 h 1673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4628"/>
              <a:gd name="T16" fmla="*/ 0 h 1673290"/>
              <a:gd name="T17" fmla="*/ 1654628 w 1654628"/>
              <a:gd name="T18" fmla="*/ 1673290 h 1673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4628" h="1673290">
                <a:moveTo>
                  <a:pt x="1654628" y="858416"/>
                </a:moveTo>
                <a:lnTo>
                  <a:pt x="1418253" y="1673290"/>
                </a:lnTo>
                <a:lnTo>
                  <a:pt x="0" y="99527"/>
                </a:lnTo>
                <a:lnTo>
                  <a:pt x="136849" y="0"/>
                </a:lnTo>
                <a:lnTo>
                  <a:pt x="1654628" y="858416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23"/>
          <p:cNvSpPr>
            <a:spLocks noChangeArrowheads="1"/>
          </p:cNvSpPr>
          <p:nvPr/>
        </p:nvSpPr>
        <p:spPr bwMode="auto">
          <a:xfrm>
            <a:off x="-17463" y="-68263"/>
            <a:ext cx="1392238" cy="1063626"/>
          </a:xfrm>
          <a:custGeom>
            <a:avLst/>
            <a:gdLst>
              <a:gd name="T0" fmla="*/ 1393372 w 1393372"/>
              <a:gd name="T1" fmla="*/ 1063690 h 1063690"/>
              <a:gd name="T2" fmla="*/ 1293845 w 1393372"/>
              <a:gd name="T3" fmla="*/ 6221 h 1063690"/>
              <a:gd name="T4" fmla="*/ 223935 w 1393372"/>
              <a:gd name="T5" fmla="*/ 0 h 1063690"/>
              <a:gd name="T6" fmla="*/ 0 w 1393372"/>
              <a:gd name="T7" fmla="*/ 292359 h 1063690"/>
              <a:gd name="T8" fmla="*/ 1393372 w 1393372"/>
              <a:gd name="T9" fmla="*/ 1063690 h 1063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372"/>
              <a:gd name="T16" fmla="*/ 0 h 1063690"/>
              <a:gd name="T17" fmla="*/ 1393372 w 1393372"/>
              <a:gd name="T18" fmla="*/ 1063690 h 1063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372" h="1063690">
                <a:moveTo>
                  <a:pt x="1393372" y="1063690"/>
                </a:moveTo>
                <a:lnTo>
                  <a:pt x="1293845" y="6221"/>
                </a:lnTo>
                <a:lnTo>
                  <a:pt x="223935" y="0"/>
                </a:lnTo>
                <a:lnTo>
                  <a:pt x="0" y="292359"/>
                </a:lnTo>
                <a:lnTo>
                  <a:pt x="1393372" y="1063690"/>
                </a:lnTo>
                <a:close/>
              </a:path>
            </a:pathLst>
          </a:custGeom>
          <a:solidFill>
            <a:srgbClr val="4CC4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26"/>
          <p:cNvSpPr>
            <a:spLocks noChangeArrowheads="1"/>
          </p:cNvSpPr>
          <p:nvPr/>
        </p:nvSpPr>
        <p:spPr bwMode="auto">
          <a:xfrm>
            <a:off x="2892425" y="3619500"/>
            <a:ext cx="398463" cy="1711325"/>
          </a:xfrm>
          <a:custGeom>
            <a:avLst/>
            <a:gdLst>
              <a:gd name="T0" fmla="*/ 0 w 398106"/>
              <a:gd name="T1" fmla="*/ 0 h 1710612"/>
              <a:gd name="T2" fmla="*/ 398106 w 398106"/>
              <a:gd name="T3" fmla="*/ 982824 h 1710612"/>
              <a:gd name="T4" fmla="*/ 286139 w 398106"/>
              <a:gd name="T5" fmla="*/ 1710612 h 1710612"/>
              <a:gd name="T6" fmla="*/ 0 w 398106"/>
              <a:gd name="T7" fmla="*/ 0 h 1710612"/>
              <a:gd name="T8" fmla="*/ 0 60000 65536"/>
              <a:gd name="T9" fmla="*/ 0 60000 65536"/>
              <a:gd name="T10" fmla="*/ 0 60000 65536"/>
              <a:gd name="T11" fmla="*/ 0 60000 65536"/>
              <a:gd name="T12" fmla="*/ 0 w 398106"/>
              <a:gd name="T13" fmla="*/ 0 h 1710612"/>
              <a:gd name="T14" fmla="*/ 398106 w 398106"/>
              <a:gd name="T15" fmla="*/ 1710612 h 1710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106" h="1710612">
                <a:moveTo>
                  <a:pt x="0" y="0"/>
                </a:moveTo>
                <a:lnTo>
                  <a:pt x="398106" y="982824"/>
                </a:lnTo>
                <a:lnTo>
                  <a:pt x="286139" y="1710612"/>
                </a:lnTo>
                <a:lnTo>
                  <a:pt x="0" y="0"/>
                </a:lnTo>
                <a:close/>
              </a:path>
            </a:pathLst>
          </a:custGeom>
          <a:solidFill>
            <a:srgbClr val="FBA1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27"/>
          <p:cNvSpPr>
            <a:spLocks noChangeArrowheads="1"/>
          </p:cNvSpPr>
          <p:nvPr/>
        </p:nvSpPr>
        <p:spPr bwMode="auto">
          <a:xfrm>
            <a:off x="3184525" y="4597400"/>
            <a:ext cx="1617663" cy="565150"/>
          </a:xfrm>
          <a:custGeom>
            <a:avLst/>
            <a:gdLst>
              <a:gd name="T0" fmla="*/ 99526 w 1617306"/>
              <a:gd name="T1" fmla="*/ 0 h 566057"/>
              <a:gd name="T2" fmla="*/ 1617306 w 1617306"/>
              <a:gd name="T3" fmla="*/ 566057 h 566057"/>
              <a:gd name="T4" fmla="*/ 0 w 1617306"/>
              <a:gd name="T5" fmla="*/ 566057 h 566057"/>
              <a:gd name="T6" fmla="*/ 99526 w 1617306"/>
              <a:gd name="T7" fmla="*/ 0 h 566057"/>
              <a:gd name="T8" fmla="*/ 0 60000 65536"/>
              <a:gd name="T9" fmla="*/ 0 60000 65536"/>
              <a:gd name="T10" fmla="*/ 0 60000 65536"/>
              <a:gd name="T11" fmla="*/ 0 60000 65536"/>
              <a:gd name="T12" fmla="*/ 0 w 1617306"/>
              <a:gd name="T13" fmla="*/ 0 h 566057"/>
              <a:gd name="T14" fmla="*/ 1617306 w 1617306"/>
              <a:gd name="T15" fmla="*/ 566057 h 5660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7306" h="566057">
                <a:moveTo>
                  <a:pt x="99526" y="0"/>
                </a:moveTo>
                <a:lnTo>
                  <a:pt x="1617306" y="566057"/>
                </a:lnTo>
                <a:lnTo>
                  <a:pt x="0" y="566057"/>
                </a:lnTo>
                <a:lnTo>
                  <a:pt x="99526" y="0"/>
                </a:lnTo>
                <a:close/>
              </a:path>
            </a:pathLst>
          </a:custGeom>
          <a:solidFill>
            <a:srgbClr val="ED3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任意多边形 28"/>
          <p:cNvSpPr>
            <a:spLocks noChangeArrowheads="1"/>
          </p:cNvSpPr>
          <p:nvPr/>
        </p:nvSpPr>
        <p:spPr bwMode="auto">
          <a:xfrm>
            <a:off x="3278188" y="4011613"/>
            <a:ext cx="1790700" cy="1157287"/>
          </a:xfrm>
          <a:custGeom>
            <a:avLst/>
            <a:gdLst>
              <a:gd name="T0" fmla="*/ 87086 w 1791477"/>
              <a:gd name="T1" fmla="*/ 0 h 1156996"/>
              <a:gd name="T2" fmla="*/ 1791477 w 1791477"/>
              <a:gd name="T3" fmla="*/ 1150776 h 1156996"/>
              <a:gd name="T4" fmla="*/ 1536441 w 1791477"/>
              <a:gd name="T5" fmla="*/ 1156996 h 1156996"/>
              <a:gd name="T6" fmla="*/ 0 w 1791477"/>
              <a:gd name="T7" fmla="*/ 603380 h 1156996"/>
              <a:gd name="T8" fmla="*/ 87086 w 1791477"/>
              <a:gd name="T9" fmla="*/ 0 h 1156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1477"/>
              <a:gd name="T16" fmla="*/ 0 h 1156996"/>
              <a:gd name="T17" fmla="*/ 1791477 w 1791477"/>
              <a:gd name="T18" fmla="*/ 1156996 h 1156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1477" h="1156996">
                <a:moveTo>
                  <a:pt x="87086" y="0"/>
                </a:moveTo>
                <a:lnTo>
                  <a:pt x="1791477" y="1150776"/>
                </a:lnTo>
                <a:lnTo>
                  <a:pt x="1536441" y="1156996"/>
                </a:lnTo>
                <a:lnTo>
                  <a:pt x="0" y="603380"/>
                </a:lnTo>
                <a:lnTo>
                  <a:pt x="87086" y="0"/>
                </a:lnTo>
                <a:close/>
              </a:path>
            </a:pathLst>
          </a:custGeom>
          <a:solidFill>
            <a:srgbClr val="F05A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29"/>
          <p:cNvSpPr>
            <a:spLocks noChangeArrowheads="1"/>
          </p:cNvSpPr>
          <p:nvPr/>
        </p:nvSpPr>
        <p:spPr bwMode="auto">
          <a:xfrm>
            <a:off x="2886075" y="3613150"/>
            <a:ext cx="485775" cy="984250"/>
          </a:xfrm>
          <a:custGeom>
            <a:avLst/>
            <a:gdLst>
              <a:gd name="T0" fmla="*/ 0 w 491412"/>
              <a:gd name="T1" fmla="*/ 0 h 976604"/>
              <a:gd name="T2" fmla="*/ 491412 w 491412"/>
              <a:gd name="T3" fmla="*/ 398106 h 976604"/>
              <a:gd name="T4" fmla="*/ 398106 w 491412"/>
              <a:gd name="T5" fmla="*/ 976604 h 976604"/>
              <a:gd name="T6" fmla="*/ 0 w 491412"/>
              <a:gd name="T7" fmla="*/ 0 h 976604"/>
              <a:gd name="T8" fmla="*/ 0 60000 65536"/>
              <a:gd name="T9" fmla="*/ 0 60000 65536"/>
              <a:gd name="T10" fmla="*/ 0 60000 65536"/>
              <a:gd name="T11" fmla="*/ 0 60000 65536"/>
              <a:gd name="T12" fmla="*/ 0 w 491412"/>
              <a:gd name="T13" fmla="*/ 0 h 976604"/>
              <a:gd name="T14" fmla="*/ 491412 w 491412"/>
              <a:gd name="T15" fmla="*/ 976604 h 9766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1412" h="976604">
                <a:moveTo>
                  <a:pt x="0" y="0"/>
                </a:moveTo>
                <a:lnTo>
                  <a:pt x="491412" y="398106"/>
                </a:lnTo>
                <a:lnTo>
                  <a:pt x="398106" y="976604"/>
                </a:lnTo>
                <a:lnTo>
                  <a:pt x="0" y="0"/>
                </a:lnTo>
                <a:close/>
              </a:path>
            </a:pathLst>
          </a:custGeom>
          <a:solidFill>
            <a:srgbClr val="FCBA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32"/>
          <p:cNvSpPr>
            <a:spLocks noChangeArrowheads="1"/>
          </p:cNvSpPr>
          <p:nvPr/>
        </p:nvSpPr>
        <p:spPr bwMode="auto">
          <a:xfrm>
            <a:off x="2581275" y="1773238"/>
            <a:ext cx="1082675" cy="1884362"/>
          </a:xfrm>
          <a:custGeom>
            <a:avLst/>
            <a:gdLst>
              <a:gd name="T0" fmla="*/ 0 w 1076131"/>
              <a:gd name="T1" fmla="*/ 0 h 1841240"/>
              <a:gd name="T2" fmla="*/ 1076131 w 1076131"/>
              <a:gd name="T3" fmla="*/ 6220 h 1841240"/>
              <a:gd name="T4" fmla="*/ 304800 w 1076131"/>
              <a:gd name="T5" fmla="*/ 1841240 h 1841240"/>
              <a:gd name="T6" fmla="*/ 0 w 1076131"/>
              <a:gd name="T7" fmla="*/ 0 h 1841240"/>
              <a:gd name="T8" fmla="*/ 0 60000 65536"/>
              <a:gd name="T9" fmla="*/ 0 60000 65536"/>
              <a:gd name="T10" fmla="*/ 0 60000 65536"/>
              <a:gd name="T11" fmla="*/ 0 60000 65536"/>
              <a:gd name="T12" fmla="*/ 0 w 1076131"/>
              <a:gd name="T13" fmla="*/ 0 h 1841240"/>
              <a:gd name="T14" fmla="*/ 1076131 w 1076131"/>
              <a:gd name="T15" fmla="*/ 1841240 h 1841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6131" h="1841240">
                <a:moveTo>
                  <a:pt x="0" y="0"/>
                </a:moveTo>
                <a:lnTo>
                  <a:pt x="1076131" y="6220"/>
                </a:lnTo>
                <a:lnTo>
                  <a:pt x="304800" y="1841240"/>
                </a:lnTo>
                <a:lnTo>
                  <a:pt x="0" y="0"/>
                </a:lnTo>
                <a:close/>
              </a:path>
            </a:pathLst>
          </a:custGeom>
          <a:solidFill>
            <a:srgbClr val="EA7A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任意多边形 34"/>
          <p:cNvSpPr>
            <a:spLocks noChangeArrowheads="1"/>
          </p:cNvSpPr>
          <p:nvPr/>
        </p:nvSpPr>
        <p:spPr bwMode="auto">
          <a:xfrm>
            <a:off x="3763963" y="2052638"/>
            <a:ext cx="454025" cy="1735137"/>
          </a:xfrm>
          <a:custGeom>
            <a:avLst/>
            <a:gdLst>
              <a:gd name="T0" fmla="*/ 454090 w 454090"/>
              <a:gd name="T1" fmla="*/ 0 h 1735494"/>
              <a:gd name="T2" fmla="*/ 410547 w 454090"/>
              <a:gd name="T3" fmla="*/ 1735494 h 1735494"/>
              <a:gd name="T4" fmla="*/ 0 w 454090"/>
              <a:gd name="T5" fmla="*/ 230155 h 1735494"/>
              <a:gd name="T6" fmla="*/ 454090 w 454090"/>
              <a:gd name="T7" fmla="*/ 0 h 1735494"/>
              <a:gd name="T8" fmla="*/ 0 60000 65536"/>
              <a:gd name="T9" fmla="*/ 0 60000 65536"/>
              <a:gd name="T10" fmla="*/ 0 60000 65536"/>
              <a:gd name="T11" fmla="*/ 0 60000 65536"/>
              <a:gd name="T12" fmla="*/ 0 w 454090"/>
              <a:gd name="T13" fmla="*/ 0 h 1735494"/>
              <a:gd name="T14" fmla="*/ 454090 w 454090"/>
              <a:gd name="T15" fmla="*/ 1735494 h 1735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090" h="1735494">
                <a:moveTo>
                  <a:pt x="454090" y="0"/>
                </a:moveTo>
                <a:lnTo>
                  <a:pt x="410547" y="1735494"/>
                </a:lnTo>
                <a:lnTo>
                  <a:pt x="0" y="230155"/>
                </a:lnTo>
                <a:lnTo>
                  <a:pt x="454090" y="0"/>
                </a:lnTo>
                <a:close/>
              </a:path>
            </a:pathLst>
          </a:custGeom>
          <a:solidFill>
            <a:srgbClr val="118A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任意多边形 37"/>
          <p:cNvSpPr>
            <a:spLocks noChangeArrowheads="1"/>
          </p:cNvSpPr>
          <p:nvPr/>
        </p:nvSpPr>
        <p:spPr bwMode="auto">
          <a:xfrm>
            <a:off x="1884363" y="-55563"/>
            <a:ext cx="1792287" cy="1841501"/>
          </a:xfrm>
          <a:custGeom>
            <a:avLst/>
            <a:gdLst>
              <a:gd name="T0" fmla="*/ 0 w 1791478"/>
              <a:gd name="T1" fmla="*/ 1318726 h 1841241"/>
              <a:gd name="T2" fmla="*/ 696686 w 1791478"/>
              <a:gd name="T3" fmla="*/ 1841241 h 1841241"/>
              <a:gd name="T4" fmla="*/ 1791478 w 1791478"/>
              <a:gd name="T5" fmla="*/ 12441 h 1841241"/>
              <a:gd name="T6" fmla="*/ 1474237 w 1791478"/>
              <a:gd name="T7" fmla="*/ 0 h 1841241"/>
              <a:gd name="T8" fmla="*/ 0 w 1791478"/>
              <a:gd name="T9" fmla="*/ 1318726 h 184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1478"/>
              <a:gd name="T16" fmla="*/ 0 h 1841241"/>
              <a:gd name="T17" fmla="*/ 1791478 w 1791478"/>
              <a:gd name="T18" fmla="*/ 1841241 h 1841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1478" h="1841241">
                <a:moveTo>
                  <a:pt x="0" y="1318726"/>
                </a:moveTo>
                <a:lnTo>
                  <a:pt x="696686" y="1841241"/>
                </a:lnTo>
                <a:lnTo>
                  <a:pt x="1791478" y="12441"/>
                </a:lnTo>
                <a:lnTo>
                  <a:pt x="1474237" y="0"/>
                </a:lnTo>
                <a:lnTo>
                  <a:pt x="0" y="1318726"/>
                </a:lnTo>
                <a:close/>
              </a:path>
            </a:pathLst>
          </a:custGeom>
          <a:solidFill>
            <a:srgbClr val="EE40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0"/>
          <p:cNvSpPr>
            <a:spLocks noChangeArrowheads="1"/>
          </p:cNvSpPr>
          <p:nvPr/>
        </p:nvSpPr>
        <p:spPr bwMode="auto">
          <a:xfrm>
            <a:off x="1803400" y="-36513"/>
            <a:ext cx="511175" cy="927101"/>
          </a:xfrm>
          <a:custGeom>
            <a:avLst/>
            <a:gdLst>
              <a:gd name="T0" fmla="*/ 503853 w 510073"/>
              <a:gd name="T1" fmla="*/ 926841 h 926841"/>
              <a:gd name="T2" fmla="*/ 510073 w 510073"/>
              <a:gd name="T3" fmla="*/ 12441 h 926841"/>
              <a:gd name="T4" fmla="*/ 0 w 510073"/>
              <a:gd name="T5" fmla="*/ 0 h 926841"/>
              <a:gd name="T6" fmla="*/ 503853 w 510073"/>
              <a:gd name="T7" fmla="*/ 926841 h 926841"/>
              <a:gd name="T8" fmla="*/ 0 60000 65536"/>
              <a:gd name="T9" fmla="*/ 0 60000 65536"/>
              <a:gd name="T10" fmla="*/ 0 60000 65536"/>
              <a:gd name="T11" fmla="*/ 0 60000 65536"/>
              <a:gd name="T12" fmla="*/ 0 w 510073"/>
              <a:gd name="T13" fmla="*/ 0 h 926841"/>
              <a:gd name="T14" fmla="*/ 510073 w 510073"/>
              <a:gd name="T15" fmla="*/ 926841 h 926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073" h="926841">
                <a:moveTo>
                  <a:pt x="503853" y="926841"/>
                </a:moveTo>
                <a:cubicBezTo>
                  <a:pt x="505926" y="622041"/>
                  <a:pt x="508000" y="317241"/>
                  <a:pt x="510073" y="12441"/>
                </a:cubicBezTo>
                <a:lnTo>
                  <a:pt x="0" y="0"/>
                </a:lnTo>
                <a:lnTo>
                  <a:pt x="503853" y="926841"/>
                </a:lnTo>
                <a:close/>
              </a:path>
            </a:pathLst>
          </a:custGeom>
          <a:solidFill>
            <a:srgbClr val="D91D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任意多边形 41"/>
          <p:cNvSpPr>
            <a:spLocks noChangeArrowheads="1"/>
          </p:cNvSpPr>
          <p:nvPr/>
        </p:nvSpPr>
        <p:spPr bwMode="auto">
          <a:xfrm>
            <a:off x="2406650" y="-17463"/>
            <a:ext cx="585788" cy="334963"/>
          </a:xfrm>
          <a:custGeom>
            <a:avLst/>
            <a:gdLst>
              <a:gd name="T0" fmla="*/ 0 w 528734"/>
              <a:gd name="T1" fmla="*/ 0 h 311020"/>
              <a:gd name="T2" fmla="*/ 317240 w 528734"/>
              <a:gd name="T3" fmla="*/ 6220 h 311020"/>
              <a:gd name="T4" fmla="*/ 528734 w 528734"/>
              <a:gd name="T5" fmla="*/ 311020 h 311020"/>
              <a:gd name="T6" fmla="*/ 0 w 528734"/>
              <a:gd name="T7" fmla="*/ 0 h 311020"/>
              <a:gd name="T8" fmla="*/ 0 60000 65536"/>
              <a:gd name="T9" fmla="*/ 0 60000 65536"/>
              <a:gd name="T10" fmla="*/ 0 60000 65536"/>
              <a:gd name="T11" fmla="*/ 0 60000 65536"/>
              <a:gd name="T12" fmla="*/ 0 w 528734"/>
              <a:gd name="T13" fmla="*/ 0 h 311020"/>
              <a:gd name="T14" fmla="*/ 528734 w 528734"/>
              <a:gd name="T15" fmla="*/ 311020 h 311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734" h="311020">
                <a:moveTo>
                  <a:pt x="0" y="0"/>
                </a:moveTo>
                <a:lnTo>
                  <a:pt x="317240" y="6220"/>
                </a:lnTo>
                <a:lnTo>
                  <a:pt x="528734" y="311020"/>
                </a:lnTo>
                <a:lnTo>
                  <a:pt x="0" y="0"/>
                </a:lnTo>
                <a:close/>
              </a:path>
            </a:pathLst>
          </a:custGeom>
          <a:solidFill>
            <a:srgbClr val="1594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2"/>
          <p:cNvSpPr>
            <a:spLocks noChangeArrowheads="1"/>
          </p:cNvSpPr>
          <p:nvPr/>
        </p:nvSpPr>
        <p:spPr bwMode="auto">
          <a:xfrm>
            <a:off x="2755900" y="-12700"/>
            <a:ext cx="565150" cy="317500"/>
          </a:xfrm>
          <a:custGeom>
            <a:avLst/>
            <a:gdLst>
              <a:gd name="T0" fmla="*/ 0 w 566057"/>
              <a:gd name="T1" fmla="*/ 0 h 286139"/>
              <a:gd name="T2" fmla="*/ 566057 w 566057"/>
              <a:gd name="T3" fmla="*/ 6220 h 286139"/>
              <a:gd name="T4" fmla="*/ 223934 w 566057"/>
              <a:gd name="T5" fmla="*/ 286139 h 286139"/>
              <a:gd name="T6" fmla="*/ 0 w 566057"/>
              <a:gd name="T7" fmla="*/ 0 h 286139"/>
              <a:gd name="T8" fmla="*/ 0 60000 65536"/>
              <a:gd name="T9" fmla="*/ 0 60000 65536"/>
              <a:gd name="T10" fmla="*/ 0 60000 65536"/>
              <a:gd name="T11" fmla="*/ 0 60000 65536"/>
              <a:gd name="T12" fmla="*/ 0 w 566057"/>
              <a:gd name="T13" fmla="*/ 0 h 286139"/>
              <a:gd name="T14" fmla="*/ 566057 w 566057"/>
              <a:gd name="T15" fmla="*/ 286139 h 286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057" h="286139">
                <a:moveTo>
                  <a:pt x="0" y="0"/>
                </a:moveTo>
                <a:lnTo>
                  <a:pt x="566057" y="6220"/>
                </a:lnTo>
                <a:lnTo>
                  <a:pt x="223934" y="286139"/>
                </a:lnTo>
                <a:lnTo>
                  <a:pt x="0" y="0"/>
                </a:lnTo>
                <a:close/>
              </a:path>
            </a:pathLst>
          </a:custGeom>
          <a:solidFill>
            <a:srgbClr val="2178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3"/>
          <p:cNvSpPr>
            <a:spLocks noChangeArrowheads="1"/>
          </p:cNvSpPr>
          <p:nvPr/>
        </p:nvSpPr>
        <p:spPr bwMode="auto">
          <a:xfrm>
            <a:off x="3794125" y="-12700"/>
            <a:ext cx="274638" cy="939800"/>
          </a:xfrm>
          <a:custGeom>
            <a:avLst/>
            <a:gdLst>
              <a:gd name="T0" fmla="*/ 273698 w 273698"/>
              <a:gd name="T1" fmla="*/ 18661 h 939281"/>
              <a:gd name="T2" fmla="*/ 0 w 273698"/>
              <a:gd name="T3" fmla="*/ 939281 h 939281"/>
              <a:gd name="T4" fmla="*/ 161730 w 273698"/>
              <a:gd name="T5" fmla="*/ 0 h 939281"/>
              <a:gd name="T6" fmla="*/ 273698 w 273698"/>
              <a:gd name="T7" fmla="*/ 18661 h 939281"/>
              <a:gd name="T8" fmla="*/ 0 60000 65536"/>
              <a:gd name="T9" fmla="*/ 0 60000 65536"/>
              <a:gd name="T10" fmla="*/ 0 60000 65536"/>
              <a:gd name="T11" fmla="*/ 0 60000 65536"/>
              <a:gd name="T12" fmla="*/ 0 w 273698"/>
              <a:gd name="T13" fmla="*/ 0 h 939281"/>
              <a:gd name="T14" fmla="*/ 273698 w 273698"/>
              <a:gd name="T15" fmla="*/ 939281 h 9392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98" h="939281">
                <a:moveTo>
                  <a:pt x="273698" y="18661"/>
                </a:moveTo>
                <a:lnTo>
                  <a:pt x="0" y="939281"/>
                </a:lnTo>
                <a:lnTo>
                  <a:pt x="161730" y="0"/>
                </a:lnTo>
                <a:lnTo>
                  <a:pt x="273698" y="18661"/>
                </a:lnTo>
                <a:close/>
              </a:path>
            </a:pathLst>
          </a:custGeom>
          <a:solidFill>
            <a:srgbClr val="1796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44"/>
          <p:cNvSpPr>
            <a:spLocks noChangeArrowheads="1"/>
          </p:cNvSpPr>
          <p:nvPr/>
        </p:nvSpPr>
        <p:spPr bwMode="auto">
          <a:xfrm>
            <a:off x="3787775" y="-23813"/>
            <a:ext cx="603250" cy="1547813"/>
          </a:xfrm>
          <a:custGeom>
            <a:avLst/>
            <a:gdLst>
              <a:gd name="T0" fmla="*/ 267477 w 603379"/>
              <a:gd name="T1" fmla="*/ 6220 h 1548881"/>
              <a:gd name="T2" fmla="*/ 472751 w 603379"/>
              <a:gd name="T3" fmla="*/ 0 h 1548881"/>
              <a:gd name="T4" fmla="*/ 603379 w 603379"/>
              <a:gd name="T5" fmla="*/ 1548881 h 1548881"/>
              <a:gd name="T6" fmla="*/ 0 w 603379"/>
              <a:gd name="T7" fmla="*/ 939281 h 1548881"/>
              <a:gd name="T8" fmla="*/ 267477 w 603379"/>
              <a:gd name="T9" fmla="*/ 6220 h 15488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379"/>
              <a:gd name="T16" fmla="*/ 0 h 1548881"/>
              <a:gd name="T17" fmla="*/ 603379 w 603379"/>
              <a:gd name="T18" fmla="*/ 1548881 h 15488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379" h="1548881">
                <a:moveTo>
                  <a:pt x="267477" y="6220"/>
                </a:moveTo>
                <a:lnTo>
                  <a:pt x="472751" y="0"/>
                </a:lnTo>
                <a:lnTo>
                  <a:pt x="603379" y="1548881"/>
                </a:lnTo>
                <a:lnTo>
                  <a:pt x="0" y="939281"/>
                </a:lnTo>
                <a:lnTo>
                  <a:pt x="267477" y="6220"/>
                </a:lnTo>
                <a:close/>
              </a:path>
            </a:pathLst>
          </a:custGeom>
          <a:solidFill>
            <a:srgbClr val="107A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任意多边形 45"/>
          <p:cNvSpPr>
            <a:spLocks noChangeArrowheads="1"/>
          </p:cNvSpPr>
          <p:nvPr/>
        </p:nvSpPr>
        <p:spPr bwMode="auto">
          <a:xfrm>
            <a:off x="3651250" y="908050"/>
            <a:ext cx="746125" cy="889000"/>
          </a:xfrm>
          <a:custGeom>
            <a:avLst/>
            <a:gdLst>
              <a:gd name="T0" fmla="*/ 143070 w 746449"/>
              <a:gd name="T1" fmla="*/ 0 h 889518"/>
              <a:gd name="T2" fmla="*/ 746449 w 746449"/>
              <a:gd name="T3" fmla="*/ 603379 h 889518"/>
              <a:gd name="T4" fmla="*/ 0 w 746449"/>
              <a:gd name="T5" fmla="*/ 889518 h 889518"/>
              <a:gd name="T6" fmla="*/ 143070 w 746449"/>
              <a:gd name="T7" fmla="*/ 0 h 889518"/>
              <a:gd name="T8" fmla="*/ 0 60000 65536"/>
              <a:gd name="T9" fmla="*/ 0 60000 65536"/>
              <a:gd name="T10" fmla="*/ 0 60000 65536"/>
              <a:gd name="T11" fmla="*/ 0 60000 65536"/>
              <a:gd name="T12" fmla="*/ 0 w 746449"/>
              <a:gd name="T13" fmla="*/ 0 h 889518"/>
              <a:gd name="T14" fmla="*/ 746449 w 746449"/>
              <a:gd name="T15" fmla="*/ 889518 h 889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449" h="889518">
                <a:moveTo>
                  <a:pt x="143070" y="0"/>
                </a:moveTo>
                <a:lnTo>
                  <a:pt x="746449" y="603379"/>
                </a:lnTo>
                <a:lnTo>
                  <a:pt x="0" y="889518"/>
                </a:lnTo>
                <a:lnTo>
                  <a:pt x="143070" y="0"/>
                </a:lnTo>
                <a:close/>
              </a:path>
            </a:pathLst>
          </a:cu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任意多边形 46"/>
          <p:cNvSpPr>
            <a:spLocks noChangeArrowheads="1"/>
          </p:cNvSpPr>
          <p:nvPr/>
        </p:nvSpPr>
        <p:spPr bwMode="auto">
          <a:xfrm>
            <a:off x="3644900" y="1485900"/>
            <a:ext cx="1150938" cy="304800"/>
          </a:xfrm>
          <a:custGeom>
            <a:avLst/>
            <a:gdLst>
              <a:gd name="T0" fmla="*/ 696686 w 1094792"/>
              <a:gd name="T1" fmla="*/ 0 h 286139"/>
              <a:gd name="T2" fmla="*/ 1094792 w 1094792"/>
              <a:gd name="T3" fmla="*/ 273698 h 286139"/>
              <a:gd name="T4" fmla="*/ 0 w 1094792"/>
              <a:gd name="T5" fmla="*/ 286139 h 286139"/>
              <a:gd name="T6" fmla="*/ 696686 w 1094792"/>
              <a:gd name="T7" fmla="*/ 0 h 286139"/>
              <a:gd name="T8" fmla="*/ 0 60000 65536"/>
              <a:gd name="T9" fmla="*/ 0 60000 65536"/>
              <a:gd name="T10" fmla="*/ 0 60000 65536"/>
              <a:gd name="T11" fmla="*/ 0 60000 65536"/>
              <a:gd name="T12" fmla="*/ 0 w 1094792"/>
              <a:gd name="T13" fmla="*/ 0 h 286139"/>
              <a:gd name="T14" fmla="*/ 1094792 w 1094792"/>
              <a:gd name="T15" fmla="*/ 286139 h 286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4792" h="286139">
                <a:moveTo>
                  <a:pt x="696686" y="0"/>
                </a:moveTo>
                <a:lnTo>
                  <a:pt x="1094792" y="273698"/>
                </a:lnTo>
                <a:lnTo>
                  <a:pt x="0" y="286139"/>
                </a:lnTo>
                <a:lnTo>
                  <a:pt x="696686" y="0"/>
                </a:lnTo>
                <a:close/>
              </a:path>
            </a:pathLst>
          </a:custGeom>
          <a:solidFill>
            <a:srgbClr val="0673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48"/>
          <p:cNvSpPr>
            <a:spLocks noChangeArrowheads="1"/>
          </p:cNvSpPr>
          <p:nvPr/>
        </p:nvSpPr>
        <p:spPr bwMode="auto">
          <a:xfrm>
            <a:off x="4335463" y="958850"/>
            <a:ext cx="161925" cy="322263"/>
          </a:xfrm>
          <a:custGeom>
            <a:avLst/>
            <a:gdLst>
              <a:gd name="T0" fmla="*/ 149290 w 149290"/>
              <a:gd name="T1" fmla="*/ 0 h 323461"/>
              <a:gd name="T2" fmla="*/ 111968 w 149290"/>
              <a:gd name="T3" fmla="*/ 323461 h 323461"/>
              <a:gd name="T4" fmla="*/ 0 w 149290"/>
              <a:gd name="T5" fmla="*/ 74645 h 323461"/>
              <a:gd name="T6" fmla="*/ 149290 w 149290"/>
              <a:gd name="T7" fmla="*/ 0 h 323461"/>
              <a:gd name="T8" fmla="*/ 0 60000 65536"/>
              <a:gd name="T9" fmla="*/ 0 60000 65536"/>
              <a:gd name="T10" fmla="*/ 0 60000 65536"/>
              <a:gd name="T11" fmla="*/ 0 60000 65536"/>
              <a:gd name="T12" fmla="*/ 0 w 149290"/>
              <a:gd name="T13" fmla="*/ 0 h 323461"/>
              <a:gd name="T14" fmla="*/ 149290 w 149290"/>
              <a:gd name="T15" fmla="*/ 323461 h 3234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290" h="323461">
                <a:moveTo>
                  <a:pt x="149290" y="0"/>
                </a:moveTo>
                <a:lnTo>
                  <a:pt x="111968" y="323461"/>
                </a:lnTo>
                <a:lnTo>
                  <a:pt x="0" y="74645"/>
                </a:lnTo>
                <a:lnTo>
                  <a:pt x="149290" y="0"/>
                </a:lnTo>
                <a:close/>
              </a:path>
            </a:pathLst>
          </a:custGeom>
          <a:solidFill>
            <a:srgbClr val="0F79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49"/>
          <p:cNvSpPr>
            <a:spLocks noChangeArrowheads="1"/>
          </p:cNvSpPr>
          <p:nvPr/>
        </p:nvSpPr>
        <p:spPr bwMode="auto">
          <a:xfrm>
            <a:off x="4341813" y="1038225"/>
            <a:ext cx="298450" cy="622300"/>
          </a:xfrm>
          <a:custGeom>
            <a:avLst/>
            <a:gdLst>
              <a:gd name="T0" fmla="*/ 0 w 298579"/>
              <a:gd name="T1" fmla="*/ 0 h 622040"/>
              <a:gd name="T2" fmla="*/ 298579 w 298579"/>
              <a:gd name="T3" fmla="*/ 622040 h 622040"/>
              <a:gd name="T4" fmla="*/ 37322 w 298579"/>
              <a:gd name="T5" fmla="*/ 373224 h 622040"/>
              <a:gd name="T6" fmla="*/ 0 w 298579"/>
              <a:gd name="T7" fmla="*/ 0 h 622040"/>
              <a:gd name="T8" fmla="*/ 0 60000 65536"/>
              <a:gd name="T9" fmla="*/ 0 60000 65536"/>
              <a:gd name="T10" fmla="*/ 0 60000 65536"/>
              <a:gd name="T11" fmla="*/ 0 60000 65536"/>
              <a:gd name="T12" fmla="*/ 0 w 298579"/>
              <a:gd name="T13" fmla="*/ 0 h 622040"/>
              <a:gd name="T14" fmla="*/ 298579 w 298579"/>
              <a:gd name="T15" fmla="*/ 622040 h 622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579" h="622040">
                <a:moveTo>
                  <a:pt x="0" y="0"/>
                </a:moveTo>
                <a:lnTo>
                  <a:pt x="298579" y="622040"/>
                </a:lnTo>
                <a:lnTo>
                  <a:pt x="37322" y="373224"/>
                </a:lnTo>
                <a:lnTo>
                  <a:pt x="0" y="0"/>
                </a:lnTo>
                <a:close/>
              </a:path>
            </a:pathLst>
          </a:custGeom>
          <a:solidFill>
            <a:srgbClr val="0F597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任意多边形 50"/>
          <p:cNvSpPr>
            <a:spLocks noChangeArrowheads="1"/>
          </p:cNvSpPr>
          <p:nvPr/>
        </p:nvSpPr>
        <p:spPr bwMode="auto">
          <a:xfrm>
            <a:off x="4378325" y="1412875"/>
            <a:ext cx="430213" cy="373063"/>
          </a:xfrm>
          <a:custGeom>
            <a:avLst/>
            <a:gdLst>
              <a:gd name="T0" fmla="*/ 0 w 429208"/>
              <a:gd name="T1" fmla="*/ 0 h 373225"/>
              <a:gd name="T2" fmla="*/ 429208 w 429208"/>
              <a:gd name="T3" fmla="*/ 373225 h 373225"/>
              <a:gd name="T4" fmla="*/ 0 w 429208"/>
              <a:gd name="T5" fmla="*/ 93306 h 373225"/>
              <a:gd name="T6" fmla="*/ 0 w 429208"/>
              <a:gd name="T7" fmla="*/ 0 h 373225"/>
              <a:gd name="T8" fmla="*/ 0 60000 65536"/>
              <a:gd name="T9" fmla="*/ 0 60000 65536"/>
              <a:gd name="T10" fmla="*/ 0 60000 65536"/>
              <a:gd name="T11" fmla="*/ 0 60000 65536"/>
              <a:gd name="T12" fmla="*/ 0 w 429208"/>
              <a:gd name="T13" fmla="*/ 0 h 373225"/>
              <a:gd name="T14" fmla="*/ 429208 w 429208"/>
              <a:gd name="T15" fmla="*/ 373225 h 373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208" h="373225">
                <a:moveTo>
                  <a:pt x="0" y="0"/>
                </a:moveTo>
                <a:lnTo>
                  <a:pt x="429208" y="373225"/>
                </a:lnTo>
                <a:lnTo>
                  <a:pt x="0" y="93306"/>
                </a:lnTo>
                <a:lnTo>
                  <a:pt x="0" y="0"/>
                </a:lnTo>
                <a:close/>
              </a:path>
            </a:pathLst>
          </a:custGeom>
          <a:solidFill>
            <a:srgbClr val="1142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任意多边形 51"/>
          <p:cNvSpPr>
            <a:spLocks noChangeArrowheads="1"/>
          </p:cNvSpPr>
          <p:nvPr/>
        </p:nvSpPr>
        <p:spPr bwMode="auto">
          <a:xfrm>
            <a:off x="4422775" y="1238250"/>
            <a:ext cx="373063" cy="539750"/>
          </a:xfrm>
          <a:custGeom>
            <a:avLst/>
            <a:gdLst>
              <a:gd name="T0" fmla="*/ 0 w 329682"/>
              <a:gd name="T1" fmla="*/ 0 h 541176"/>
              <a:gd name="T2" fmla="*/ 329682 w 329682"/>
              <a:gd name="T3" fmla="*/ 541176 h 541176"/>
              <a:gd name="T4" fmla="*/ 174172 w 329682"/>
              <a:gd name="T5" fmla="*/ 385666 h 541176"/>
              <a:gd name="T6" fmla="*/ 0 w 329682"/>
              <a:gd name="T7" fmla="*/ 0 h 541176"/>
              <a:gd name="T8" fmla="*/ 0 60000 65536"/>
              <a:gd name="T9" fmla="*/ 0 60000 65536"/>
              <a:gd name="T10" fmla="*/ 0 60000 65536"/>
              <a:gd name="T11" fmla="*/ 0 60000 65536"/>
              <a:gd name="T12" fmla="*/ 0 w 329682"/>
              <a:gd name="T13" fmla="*/ 0 h 541176"/>
              <a:gd name="T14" fmla="*/ 329682 w 329682"/>
              <a:gd name="T15" fmla="*/ 541176 h 54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682" h="541176">
                <a:moveTo>
                  <a:pt x="0" y="0"/>
                </a:moveTo>
                <a:lnTo>
                  <a:pt x="329682" y="541176"/>
                </a:lnTo>
                <a:lnTo>
                  <a:pt x="174172" y="385666"/>
                </a:lnTo>
                <a:lnTo>
                  <a:pt x="0" y="0"/>
                </a:lnTo>
                <a:close/>
              </a:path>
            </a:pathLst>
          </a:custGeom>
          <a:solidFill>
            <a:srgbClr val="007DA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任意多边形 52"/>
          <p:cNvSpPr>
            <a:spLocks noChangeArrowheads="1"/>
          </p:cNvSpPr>
          <p:nvPr/>
        </p:nvSpPr>
        <p:spPr bwMode="auto">
          <a:xfrm rot="183440">
            <a:off x="-136525" y="184150"/>
            <a:ext cx="390525" cy="179388"/>
          </a:xfrm>
          <a:custGeom>
            <a:avLst/>
            <a:gdLst>
              <a:gd name="T0" fmla="*/ 43542 w 391885"/>
              <a:gd name="T1" fmla="*/ 0 h 180392"/>
              <a:gd name="T2" fmla="*/ 391885 w 391885"/>
              <a:gd name="T3" fmla="*/ 180392 h 180392"/>
              <a:gd name="T4" fmla="*/ 0 w 391885"/>
              <a:gd name="T5" fmla="*/ 143070 h 180392"/>
              <a:gd name="T6" fmla="*/ 43542 w 391885"/>
              <a:gd name="T7" fmla="*/ 0 h 180392"/>
              <a:gd name="T8" fmla="*/ 0 60000 65536"/>
              <a:gd name="T9" fmla="*/ 0 60000 65536"/>
              <a:gd name="T10" fmla="*/ 0 60000 65536"/>
              <a:gd name="T11" fmla="*/ 0 60000 65536"/>
              <a:gd name="T12" fmla="*/ 0 w 391885"/>
              <a:gd name="T13" fmla="*/ 0 h 180392"/>
              <a:gd name="T14" fmla="*/ 391885 w 391885"/>
              <a:gd name="T15" fmla="*/ 180392 h 180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885" h="180392">
                <a:moveTo>
                  <a:pt x="43542" y="0"/>
                </a:moveTo>
                <a:lnTo>
                  <a:pt x="391885" y="180392"/>
                </a:lnTo>
                <a:lnTo>
                  <a:pt x="0" y="143070"/>
                </a:lnTo>
                <a:lnTo>
                  <a:pt x="43542" y="0"/>
                </a:lnTo>
                <a:close/>
              </a:path>
            </a:pathLst>
          </a:custGeom>
          <a:solidFill>
            <a:srgbClr val="FCB7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任意多边形 53"/>
          <p:cNvSpPr>
            <a:spLocks noChangeArrowheads="1"/>
          </p:cNvSpPr>
          <p:nvPr/>
        </p:nvSpPr>
        <p:spPr bwMode="auto">
          <a:xfrm>
            <a:off x="4824413" y="603250"/>
            <a:ext cx="242887" cy="515938"/>
          </a:xfrm>
          <a:custGeom>
            <a:avLst/>
            <a:gdLst>
              <a:gd name="T0" fmla="*/ 199053 w 242596"/>
              <a:gd name="T1" fmla="*/ 0 h 516294"/>
              <a:gd name="T2" fmla="*/ 0 w 242596"/>
              <a:gd name="T3" fmla="*/ 111967 h 516294"/>
              <a:gd name="T4" fmla="*/ 242596 w 242596"/>
              <a:gd name="T5" fmla="*/ 516294 h 516294"/>
              <a:gd name="T6" fmla="*/ 199053 w 242596"/>
              <a:gd name="T7" fmla="*/ 0 h 516294"/>
              <a:gd name="T8" fmla="*/ 0 60000 65536"/>
              <a:gd name="T9" fmla="*/ 0 60000 65536"/>
              <a:gd name="T10" fmla="*/ 0 60000 65536"/>
              <a:gd name="T11" fmla="*/ 0 60000 65536"/>
              <a:gd name="T12" fmla="*/ 0 w 242596"/>
              <a:gd name="T13" fmla="*/ 0 h 516294"/>
              <a:gd name="T14" fmla="*/ 242596 w 242596"/>
              <a:gd name="T15" fmla="*/ 516294 h 516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596" h="516294">
                <a:moveTo>
                  <a:pt x="199053" y="0"/>
                </a:moveTo>
                <a:lnTo>
                  <a:pt x="0" y="111967"/>
                </a:lnTo>
                <a:lnTo>
                  <a:pt x="242596" y="516294"/>
                </a:lnTo>
                <a:lnTo>
                  <a:pt x="199053" y="0"/>
                </a:lnTo>
                <a:close/>
              </a:path>
            </a:pathLst>
          </a:custGeom>
          <a:solidFill>
            <a:srgbClr val="125B7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4"/>
          <p:cNvSpPr>
            <a:spLocks noChangeArrowheads="1"/>
          </p:cNvSpPr>
          <p:nvPr/>
        </p:nvSpPr>
        <p:spPr bwMode="auto">
          <a:xfrm>
            <a:off x="5762625" y="1263650"/>
            <a:ext cx="523875" cy="266700"/>
          </a:xfrm>
          <a:custGeom>
            <a:avLst/>
            <a:gdLst>
              <a:gd name="T0" fmla="*/ 0 w 522514"/>
              <a:gd name="T1" fmla="*/ 12441 h 267478"/>
              <a:gd name="T2" fmla="*/ 522514 w 522514"/>
              <a:gd name="T3" fmla="*/ 0 h 267478"/>
              <a:gd name="T4" fmla="*/ 273698 w 522514"/>
              <a:gd name="T5" fmla="*/ 267478 h 267478"/>
              <a:gd name="T6" fmla="*/ 0 w 522514"/>
              <a:gd name="T7" fmla="*/ 12441 h 267478"/>
              <a:gd name="T8" fmla="*/ 0 60000 65536"/>
              <a:gd name="T9" fmla="*/ 0 60000 65536"/>
              <a:gd name="T10" fmla="*/ 0 60000 65536"/>
              <a:gd name="T11" fmla="*/ 0 60000 65536"/>
              <a:gd name="T12" fmla="*/ 0 w 522514"/>
              <a:gd name="T13" fmla="*/ 0 h 267478"/>
              <a:gd name="T14" fmla="*/ 522514 w 522514"/>
              <a:gd name="T15" fmla="*/ 267478 h 267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514" h="267478">
                <a:moveTo>
                  <a:pt x="0" y="12441"/>
                </a:moveTo>
                <a:lnTo>
                  <a:pt x="522514" y="0"/>
                </a:lnTo>
                <a:lnTo>
                  <a:pt x="273698" y="267478"/>
                </a:lnTo>
                <a:lnTo>
                  <a:pt x="0" y="12441"/>
                </a:lnTo>
                <a:close/>
              </a:path>
            </a:pathLst>
          </a:custGeom>
          <a:solidFill>
            <a:srgbClr val="1A80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任意多边形 55"/>
          <p:cNvSpPr>
            <a:spLocks noChangeArrowheads="1"/>
          </p:cNvSpPr>
          <p:nvPr/>
        </p:nvSpPr>
        <p:spPr bwMode="auto">
          <a:xfrm>
            <a:off x="5119688" y="2162175"/>
            <a:ext cx="341312" cy="254000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175E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任意多边形 56"/>
          <p:cNvSpPr>
            <a:spLocks noChangeArrowheads="1"/>
          </p:cNvSpPr>
          <p:nvPr/>
        </p:nvSpPr>
        <p:spPr bwMode="auto">
          <a:xfrm>
            <a:off x="6000750" y="4178300"/>
            <a:ext cx="515938" cy="373063"/>
          </a:xfrm>
          <a:custGeom>
            <a:avLst/>
            <a:gdLst>
              <a:gd name="T0" fmla="*/ 255036 w 516293"/>
              <a:gd name="T1" fmla="*/ 0 h 373224"/>
              <a:gd name="T2" fmla="*/ 0 w 516293"/>
              <a:gd name="T3" fmla="*/ 373224 h 373224"/>
              <a:gd name="T4" fmla="*/ 516293 w 516293"/>
              <a:gd name="T5" fmla="*/ 242596 h 373224"/>
              <a:gd name="T6" fmla="*/ 255036 w 516293"/>
              <a:gd name="T7" fmla="*/ 0 h 373224"/>
              <a:gd name="T8" fmla="*/ 0 60000 65536"/>
              <a:gd name="T9" fmla="*/ 0 60000 65536"/>
              <a:gd name="T10" fmla="*/ 0 60000 65536"/>
              <a:gd name="T11" fmla="*/ 0 60000 65536"/>
              <a:gd name="T12" fmla="*/ 0 w 516293"/>
              <a:gd name="T13" fmla="*/ 0 h 373224"/>
              <a:gd name="T14" fmla="*/ 516293 w 516293"/>
              <a:gd name="T15" fmla="*/ 373224 h 373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6293" h="373224">
                <a:moveTo>
                  <a:pt x="255036" y="0"/>
                </a:moveTo>
                <a:lnTo>
                  <a:pt x="0" y="373224"/>
                </a:lnTo>
                <a:lnTo>
                  <a:pt x="516293" y="242596"/>
                </a:lnTo>
                <a:lnTo>
                  <a:pt x="255036" y="0"/>
                </a:lnTo>
                <a:close/>
              </a:path>
            </a:pathLst>
          </a:custGeom>
          <a:solidFill>
            <a:srgbClr val="F059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57"/>
          <p:cNvSpPr>
            <a:spLocks noChangeArrowheads="1"/>
          </p:cNvSpPr>
          <p:nvPr/>
        </p:nvSpPr>
        <p:spPr bwMode="auto">
          <a:xfrm>
            <a:off x="5119688" y="4476750"/>
            <a:ext cx="392112" cy="434975"/>
          </a:xfrm>
          <a:custGeom>
            <a:avLst/>
            <a:gdLst>
              <a:gd name="T0" fmla="*/ 0 w 391885"/>
              <a:gd name="T1" fmla="*/ 0 h 435429"/>
              <a:gd name="T2" fmla="*/ 391885 w 391885"/>
              <a:gd name="T3" fmla="*/ 111967 h 435429"/>
              <a:gd name="T4" fmla="*/ 186612 w 391885"/>
              <a:gd name="T5" fmla="*/ 435429 h 435429"/>
              <a:gd name="T6" fmla="*/ 0 w 391885"/>
              <a:gd name="T7" fmla="*/ 0 h 435429"/>
              <a:gd name="T8" fmla="*/ 0 60000 65536"/>
              <a:gd name="T9" fmla="*/ 0 60000 65536"/>
              <a:gd name="T10" fmla="*/ 0 60000 65536"/>
              <a:gd name="T11" fmla="*/ 0 60000 65536"/>
              <a:gd name="T12" fmla="*/ 0 w 391885"/>
              <a:gd name="T13" fmla="*/ 0 h 435429"/>
              <a:gd name="T14" fmla="*/ 391885 w 391885"/>
              <a:gd name="T15" fmla="*/ 435429 h 435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885" h="435429">
                <a:moveTo>
                  <a:pt x="0" y="0"/>
                </a:moveTo>
                <a:lnTo>
                  <a:pt x="391885" y="111967"/>
                </a:lnTo>
                <a:lnTo>
                  <a:pt x="186612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F7B1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任意多边形 58"/>
          <p:cNvSpPr>
            <a:spLocks noChangeArrowheads="1"/>
          </p:cNvSpPr>
          <p:nvPr/>
        </p:nvSpPr>
        <p:spPr bwMode="auto">
          <a:xfrm>
            <a:off x="5751513" y="4881563"/>
            <a:ext cx="236537" cy="211137"/>
          </a:xfrm>
          <a:custGeom>
            <a:avLst/>
            <a:gdLst>
              <a:gd name="T0" fmla="*/ 68424 w 236375"/>
              <a:gd name="T1" fmla="*/ 0 h 211494"/>
              <a:gd name="T2" fmla="*/ 236375 w 236375"/>
              <a:gd name="T3" fmla="*/ 211494 h 211494"/>
              <a:gd name="T4" fmla="*/ 0 w 236375"/>
              <a:gd name="T5" fmla="*/ 130628 h 211494"/>
              <a:gd name="T6" fmla="*/ 68424 w 236375"/>
              <a:gd name="T7" fmla="*/ 0 h 211494"/>
              <a:gd name="T8" fmla="*/ 0 60000 65536"/>
              <a:gd name="T9" fmla="*/ 0 60000 65536"/>
              <a:gd name="T10" fmla="*/ 0 60000 65536"/>
              <a:gd name="T11" fmla="*/ 0 60000 65536"/>
              <a:gd name="T12" fmla="*/ 0 w 236375"/>
              <a:gd name="T13" fmla="*/ 0 h 211494"/>
              <a:gd name="T14" fmla="*/ 236375 w 236375"/>
              <a:gd name="T15" fmla="*/ 211494 h 211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375" h="211494">
                <a:moveTo>
                  <a:pt x="68424" y="0"/>
                </a:moveTo>
                <a:lnTo>
                  <a:pt x="236375" y="211494"/>
                </a:lnTo>
                <a:lnTo>
                  <a:pt x="0" y="130628"/>
                </a:lnTo>
                <a:lnTo>
                  <a:pt x="68424" y="0"/>
                </a:lnTo>
                <a:close/>
              </a:path>
            </a:pathLst>
          </a:custGeom>
          <a:solidFill>
            <a:srgbClr val="EF6D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任意多边形 59"/>
          <p:cNvSpPr>
            <a:spLocks noChangeArrowheads="1"/>
          </p:cNvSpPr>
          <p:nvPr/>
        </p:nvSpPr>
        <p:spPr bwMode="auto">
          <a:xfrm>
            <a:off x="6950075" y="4981575"/>
            <a:ext cx="187325" cy="260350"/>
          </a:xfrm>
          <a:custGeom>
            <a:avLst/>
            <a:gdLst>
              <a:gd name="T0" fmla="*/ 186612 w 186612"/>
              <a:gd name="T1" fmla="*/ 242596 h 261257"/>
              <a:gd name="T2" fmla="*/ 105746 w 186612"/>
              <a:gd name="T3" fmla="*/ 0 h 261257"/>
              <a:gd name="T4" fmla="*/ 0 w 186612"/>
              <a:gd name="T5" fmla="*/ 261257 h 261257"/>
              <a:gd name="T6" fmla="*/ 186612 w 186612"/>
              <a:gd name="T7" fmla="*/ 242596 h 261257"/>
              <a:gd name="T8" fmla="*/ 0 60000 65536"/>
              <a:gd name="T9" fmla="*/ 0 60000 65536"/>
              <a:gd name="T10" fmla="*/ 0 60000 65536"/>
              <a:gd name="T11" fmla="*/ 0 60000 65536"/>
              <a:gd name="T12" fmla="*/ 0 w 186612"/>
              <a:gd name="T13" fmla="*/ 0 h 261257"/>
              <a:gd name="T14" fmla="*/ 186612 w 186612"/>
              <a:gd name="T15" fmla="*/ 261257 h 261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612" h="261257">
                <a:moveTo>
                  <a:pt x="186612" y="242596"/>
                </a:moveTo>
                <a:lnTo>
                  <a:pt x="105746" y="0"/>
                </a:lnTo>
                <a:lnTo>
                  <a:pt x="0" y="261257"/>
                </a:lnTo>
                <a:lnTo>
                  <a:pt x="186612" y="242596"/>
                </a:lnTo>
                <a:close/>
              </a:path>
            </a:pathLst>
          </a:custGeom>
          <a:solidFill>
            <a:srgbClr val="E919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7"/>
          <p:cNvSpPr>
            <a:spLocks noChangeArrowheads="1"/>
          </p:cNvSpPr>
          <p:nvPr/>
        </p:nvSpPr>
        <p:spPr bwMode="auto">
          <a:xfrm>
            <a:off x="5734462" y="2277051"/>
            <a:ext cx="2869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12B0C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THANK YOU</a:t>
            </a:r>
            <a:endParaRPr lang="zh-CN" altLang="en-US" sz="3600" dirty="0">
              <a:solidFill>
                <a:srgbClr val="12B0C9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2"/>
          <p:cNvSpPr>
            <a:spLocks noChangeArrowheads="1"/>
          </p:cNvSpPr>
          <p:nvPr/>
        </p:nvSpPr>
        <p:spPr bwMode="auto">
          <a:xfrm>
            <a:off x="6989763" y="3030538"/>
            <a:ext cx="358775" cy="36512"/>
          </a:xfrm>
          <a:prstGeom prst="rect">
            <a:avLst/>
          </a:pr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任意多边形 63"/>
          <p:cNvSpPr>
            <a:spLocks noChangeArrowheads="1"/>
          </p:cNvSpPr>
          <p:nvPr/>
        </p:nvSpPr>
        <p:spPr bwMode="auto">
          <a:xfrm rot="11241277">
            <a:off x="5195888" y="3736975"/>
            <a:ext cx="341312" cy="254000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BE20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任意多边形 69"/>
          <p:cNvSpPr>
            <a:spLocks noChangeArrowheads="1"/>
          </p:cNvSpPr>
          <p:nvPr/>
        </p:nvSpPr>
        <p:spPr bwMode="auto">
          <a:xfrm>
            <a:off x="8777288" y="1325563"/>
            <a:ext cx="398462" cy="373062"/>
          </a:xfrm>
          <a:custGeom>
            <a:avLst/>
            <a:gdLst>
              <a:gd name="T0" fmla="*/ 379445 w 398106"/>
              <a:gd name="T1" fmla="*/ 18661 h 373225"/>
              <a:gd name="T2" fmla="*/ 398106 w 398106"/>
              <a:gd name="T3" fmla="*/ 373225 h 373225"/>
              <a:gd name="T4" fmla="*/ 0 w 398106"/>
              <a:gd name="T5" fmla="*/ 0 h 373225"/>
              <a:gd name="T6" fmla="*/ 379445 w 398106"/>
              <a:gd name="T7" fmla="*/ 18661 h 373225"/>
              <a:gd name="T8" fmla="*/ 0 60000 65536"/>
              <a:gd name="T9" fmla="*/ 0 60000 65536"/>
              <a:gd name="T10" fmla="*/ 0 60000 65536"/>
              <a:gd name="T11" fmla="*/ 0 60000 65536"/>
              <a:gd name="T12" fmla="*/ 0 w 398106"/>
              <a:gd name="T13" fmla="*/ 0 h 373225"/>
              <a:gd name="T14" fmla="*/ 398106 w 398106"/>
              <a:gd name="T15" fmla="*/ 373225 h 373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106" h="373225">
                <a:moveTo>
                  <a:pt x="379445" y="18661"/>
                </a:moveTo>
                <a:lnTo>
                  <a:pt x="398106" y="373225"/>
                </a:lnTo>
                <a:lnTo>
                  <a:pt x="0" y="0"/>
                </a:lnTo>
                <a:lnTo>
                  <a:pt x="379445" y="18661"/>
                </a:lnTo>
                <a:close/>
              </a:path>
            </a:pathLst>
          </a:custGeom>
          <a:solidFill>
            <a:srgbClr val="46C6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任意多边形 70"/>
          <p:cNvSpPr>
            <a:spLocks noChangeArrowheads="1"/>
          </p:cNvSpPr>
          <p:nvPr/>
        </p:nvSpPr>
        <p:spPr bwMode="auto">
          <a:xfrm>
            <a:off x="8440738" y="1325563"/>
            <a:ext cx="541337" cy="185737"/>
          </a:xfrm>
          <a:custGeom>
            <a:avLst/>
            <a:gdLst>
              <a:gd name="T0" fmla="*/ 335902 w 541175"/>
              <a:gd name="T1" fmla="*/ 0 h 186613"/>
              <a:gd name="T2" fmla="*/ 0 w 541175"/>
              <a:gd name="T3" fmla="*/ 143070 h 186613"/>
              <a:gd name="T4" fmla="*/ 541175 w 541175"/>
              <a:gd name="T5" fmla="*/ 186613 h 186613"/>
              <a:gd name="T6" fmla="*/ 335902 w 541175"/>
              <a:gd name="T7" fmla="*/ 0 h 186613"/>
              <a:gd name="T8" fmla="*/ 0 60000 65536"/>
              <a:gd name="T9" fmla="*/ 0 60000 65536"/>
              <a:gd name="T10" fmla="*/ 0 60000 65536"/>
              <a:gd name="T11" fmla="*/ 0 60000 65536"/>
              <a:gd name="T12" fmla="*/ 0 w 541175"/>
              <a:gd name="T13" fmla="*/ 0 h 186613"/>
              <a:gd name="T14" fmla="*/ 541175 w 541175"/>
              <a:gd name="T15" fmla="*/ 186613 h 186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1175" h="186613">
                <a:moveTo>
                  <a:pt x="335902" y="0"/>
                </a:moveTo>
                <a:lnTo>
                  <a:pt x="0" y="143070"/>
                </a:lnTo>
                <a:lnTo>
                  <a:pt x="541175" y="186613"/>
                </a:lnTo>
                <a:lnTo>
                  <a:pt x="335902" y="0"/>
                </a:lnTo>
                <a:close/>
              </a:path>
            </a:pathLst>
          </a:custGeom>
          <a:solidFill>
            <a:srgbClr val="2294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任意多边形 71"/>
          <p:cNvSpPr>
            <a:spLocks noChangeArrowheads="1"/>
          </p:cNvSpPr>
          <p:nvPr/>
        </p:nvSpPr>
        <p:spPr bwMode="auto">
          <a:xfrm>
            <a:off x="8169275" y="1074738"/>
            <a:ext cx="112713" cy="166687"/>
          </a:xfrm>
          <a:custGeom>
            <a:avLst/>
            <a:gdLst>
              <a:gd name="T0" fmla="*/ 0 w 111967"/>
              <a:gd name="T1" fmla="*/ 0 h 167951"/>
              <a:gd name="T2" fmla="*/ 111967 w 111967"/>
              <a:gd name="T3" fmla="*/ 105747 h 167951"/>
              <a:gd name="T4" fmla="*/ 31102 w 111967"/>
              <a:gd name="T5" fmla="*/ 167951 h 167951"/>
              <a:gd name="T6" fmla="*/ 0 w 111967"/>
              <a:gd name="T7" fmla="*/ 0 h 167951"/>
              <a:gd name="T8" fmla="*/ 0 60000 65536"/>
              <a:gd name="T9" fmla="*/ 0 60000 65536"/>
              <a:gd name="T10" fmla="*/ 0 60000 65536"/>
              <a:gd name="T11" fmla="*/ 0 60000 65536"/>
              <a:gd name="T12" fmla="*/ 0 w 111967"/>
              <a:gd name="T13" fmla="*/ 0 h 167951"/>
              <a:gd name="T14" fmla="*/ 111967 w 111967"/>
              <a:gd name="T15" fmla="*/ 167951 h 167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967" h="167951">
                <a:moveTo>
                  <a:pt x="0" y="0"/>
                </a:moveTo>
                <a:lnTo>
                  <a:pt x="111967" y="105747"/>
                </a:lnTo>
                <a:lnTo>
                  <a:pt x="31102" y="167951"/>
                </a:lnTo>
                <a:lnTo>
                  <a:pt x="0" y="0"/>
                </a:lnTo>
                <a:close/>
              </a:path>
            </a:pathLst>
          </a:custGeom>
          <a:solidFill>
            <a:srgbClr val="F059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任意多边形 72"/>
          <p:cNvSpPr>
            <a:spLocks noChangeArrowheads="1"/>
          </p:cNvSpPr>
          <p:nvPr/>
        </p:nvSpPr>
        <p:spPr bwMode="auto">
          <a:xfrm>
            <a:off x="8496300" y="1928813"/>
            <a:ext cx="76200" cy="93662"/>
          </a:xfrm>
          <a:custGeom>
            <a:avLst/>
            <a:gdLst>
              <a:gd name="T0" fmla="*/ 68425 w 74645"/>
              <a:gd name="T1" fmla="*/ 0 h 93306"/>
              <a:gd name="T2" fmla="*/ 0 w 74645"/>
              <a:gd name="T3" fmla="*/ 43543 h 93306"/>
              <a:gd name="T4" fmla="*/ 74645 w 74645"/>
              <a:gd name="T5" fmla="*/ 93306 h 93306"/>
              <a:gd name="T6" fmla="*/ 68425 w 74645"/>
              <a:gd name="T7" fmla="*/ 0 h 93306"/>
              <a:gd name="T8" fmla="*/ 0 60000 65536"/>
              <a:gd name="T9" fmla="*/ 0 60000 65536"/>
              <a:gd name="T10" fmla="*/ 0 60000 65536"/>
              <a:gd name="T11" fmla="*/ 0 60000 65536"/>
              <a:gd name="T12" fmla="*/ 0 w 74645"/>
              <a:gd name="T13" fmla="*/ 0 h 93306"/>
              <a:gd name="T14" fmla="*/ 74645 w 74645"/>
              <a:gd name="T15" fmla="*/ 93306 h 93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45" h="93306">
                <a:moveTo>
                  <a:pt x="68425" y="0"/>
                </a:moveTo>
                <a:lnTo>
                  <a:pt x="0" y="43543"/>
                </a:lnTo>
                <a:lnTo>
                  <a:pt x="74645" y="93306"/>
                </a:lnTo>
                <a:lnTo>
                  <a:pt x="68425" y="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任意多边形 73"/>
          <p:cNvSpPr>
            <a:spLocks noChangeArrowheads="1"/>
          </p:cNvSpPr>
          <p:nvPr/>
        </p:nvSpPr>
        <p:spPr bwMode="auto">
          <a:xfrm rot="5189374">
            <a:off x="8954294" y="3880644"/>
            <a:ext cx="341312" cy="254000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EA7A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任意多边形 74"/>
          <p:cNvSpPr>
            <a:spLocks noChangeArrowheads="1"/>
          </p:cNvSpPr>
          <p:nvPr/>
        </p:nvSpPr>
        <p:spPr bwMode="auto">
          <a:xfrm rot="19199850">
            <a:off x="8023225" y="4589463"/>
            <a:ext cx="187325" cy="260350"/>
          </a:xfrm>
          <a:custGeom>
            <a:avLst/>
            <a:gdLst>
              <a:gd name="T0" fmla="*/ 186612 w 186612"/>
              <a:gd name="T1" fmla="*/ 242596 h 261257"/>
              <a:gd name="T2" fmla="*/ 105746 w 186612"/>
              <a:gd name="T3" fmla="*/ 0 h 261257"/>
              <a:gd name="T4" fmla="*/ 0 w 186612"/>
              <a:gd name="T5" fmla="*/ 261257 h 261257"/>
              <a:gd name="T6" fmla="*/ 186612 w 186612"/>
              <a:gd name="T7" fmla="*/ 242596 h 261257"/>
              <a:gd name="T8" fmla="*/ 0 60000 65536"/>
              <a:gd name="T9" fmla="*/ 0 60000 65536"/>
              <a:gd name="T10" fmla="*/ 0 60000 65536"/>
              <a:gd name="T11" fmla="*/ 0 60000 65536"/>
              <a:gd name="T12" fmla="*/ 0 w 186612"/>
              <a:gd name="T13" fmla="*/ 0 h 261257"/>
              <a:gd name="T14" fmla="*/ 186612 w 186612"/>
              <a:gd name="T15" fmla="*/ 261257 h 261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612" h="261257">
                <a:moveTo>
                  <a:pt x="186612" y="242596"/>
                </a:moveTo>
                <a:lnTo>
                  <a:pt x="105746" y="0"/>
                </a:lnTo>
                <a:lnTo>
                  <a:pt x="0" y="261257"/>
                </a:lnTo>
                <a:lnTo>
                  <a:pt x="186612" y="242596"/>
                </a:lnTo>
                <a:close/>
              </a:path>
            </a:pathLst>
          </a:custGeom>
          <a:solidFill>
            <a:srgbClr val="F05A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89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35005"/>
            <a:ext cx="4543425" cy="4365569"/>
          </a:xfrm>
          <a:prstGeom prst="ellipse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144884" y="2636429"/>
            <a:ext cx="33751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3600" dirty="0" smtClean="0">
                <a:solidFill>
                  <a:srgbClr val="0067B0"/>
                </a:solidFill>
                <a:latin typeface="微软雅黑" pitchFamily="34" charset="-122"/>
                <a:ea typeface="微软雅黑" pitchFamily="34" charset="-122"/>
              </a:rPr>
              <a:t>费用报销总体规范要求</a:t>
            </a:r>
            <a:endParaRPr lang="zh-CN" altLang="en-US" sz="3600" dirty="0">
              <a:solidFill>
                <a:srgbClr val="0067B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83239" y="1456711"/>
            <a:ext cx="2669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7200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sz="72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8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3812401" y="1722893"/>
            <a:ext cx="230915" cy="461666"/>
            <a:chOff x="1964225" y="922585"/>
            <a:chExt cx="230915" cy="461666"/>
          </a:xfrm>
        </p:grpSpPr>
        <p:sp>
          <p:nvSpPr>
            <p:cNvPr id="82" name="TextBox 81"/>
            <p:cNvSpPr txBox="1"/>
            <p:nvPr/>
          </p:nvSpPr>
          <p:spPr>
            <a:xfrm>
              <a:off x="1964225" y="922585"/>
              <a:ext cx="18473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056590" y="977703"/>
              <a:ext cx="138550" cy="33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700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5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1899" y="246857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费用报销的总体规范要求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304" y="731829"/>
            <a:ext cx="81302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财务报销是财务工作的基础部分，财务报销牵涉面广泛，不仅受限于会计法、税法、合同法、发票管理办法等国家法律规定，同时还受限于本单位的财务制度。</a:t>
            </a:r>
          </a:p>
          <a:p>
            <a:pPr>
              <a:defRPr/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《会计法》规定，对不真实、不合法的原始凭证，财务人员有权不予以受理，对弄虚作假，严重违法的原始凭证，财务人员应当予以扣留，并及时向单位领导报告，请求查明原因，追究当事人的责任，对记载不准确、不完整的原始凭证，财务人员有权退回，要求重新补齐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  <a:sym typeface="Webdings"/>
              </a:rPr>
              <a:t>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费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用报销凭证必须使用蓝、黑钢笔或签字笔填写，不得使用圆珠笔填写，字迹工整，不得涂改，大小金额一致，相关内容填写完整。</a:t>
            </a:r>
          </a:p>
          <a:p>
            <a:pPr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  <a:sym typeface="Webdings"/>
              </a:rPr>
              <a:t>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则上，所有报销必须提供与真实发生费用相一致的正规发票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  <a:sym typeface="Webdings"/>
              </a:rPr>
              <a:t>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有报销必须是原件，不可用复印件代替。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  <a:sym typeface="Webdings"/>
              </a:rPr>
              <a:t>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类发票抬头必须和报销单位名称一致，否则不能报销，原始凭证一般不得涂填，如有改动，外来发票必须由出票方加盖公章，否则不得报销。</a:t>
            </a:r>
          </a:p>
          <a:p>
            <a:pPr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  <a:sym typeface="Webdings"/>
              </a:rPr>
              <a:t>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得外来发票应注意以下几点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发票要素要齐全：发票抬头、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纳税人识别号、</a:t>
            </a: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税务局监制章、出票方加盖的发票专用章、发票开具日期；</a:t>
            </a:r>
          </a:p>
          <a:p>
            <a:pPr>
              <a:defRPr/>
            </a:pPr>
            <a:r>
              <a:rPr lang="zh-CN" altLang="zh-CN" sz="1400" b="1" dirty="0" smtClean="0">
                <a:latin typeface="微软雅黑" pitchFamily="34" charset="-122"/>
                <a:ea typeface="微软雅黑" pitchFamily="34" charset="-122"/>
              </a:rPr>
              <a:t>发票真伪，网上查询或打电话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12366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35005"/>
            <a:ext cx="4543425" cy="4365569"/>
          </a:xfrm>
          <a:prstGeom prst="ellipse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144884" y="2636429"/>
            <a:ext cx="33751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622300" indent="-4445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3600" dirty="0" smtClean="0">
                <a:solidFill>
                  <a:srgbClr val="0067B0"/>
                </a:solidFill>
                <a:latin typeface="微软雅黑" pitchFamily="34" charset="-122"/>
                <a:ea typeface="微软雅黑" pitchFamily="34" charset="-122"/>
              </a:rPr>
              <a:t>发票的合规性</a:t>
            </a:r>
            <a:endParaRPr lang="zh-CN" altLang="en-US" sz="3600" dirty="0">
              <a:solidFill>
                <a:srgbClr val="0067B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83239" y="1456711"/>
            <a:ext cx="2669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7200" dirty="0" smtClean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sz="7200" dirty="0">
              <a:solidFill>
                <a:srgbClr val="0067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8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093305" y="198782"/>
            <a:ext cx="3563604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存在的不合规发票问题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271671" y="530936"/>
            <a:ext cx="7789172" cy="17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（一）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假发票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问题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报销单据中存在明显伪造的发票、套票、虚开的发票几种情况。各类发票中，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餐饮费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的假发票问题较为严重。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（二）其他发票不合规问题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发票抬头不规范。主要包括填写错误或填写简称等情形。用于报销所有的发票，发票抬头必须为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我司名称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。收到发票时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注意核对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发票的抬头，确保发票抬头信息正确。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82"/>
          <p:cNvGrpSpPr/>
          <p:nvPr/>
        </p:nvGrpSpPr>
        <p:grpSpPr>
          <a:xfrm>
            <a:off x="3812401" y="1722893"/>
            <a:ext cx="230915" cy="461666"/>
            <a:chOff x="1964225" y="922585"/>
            <a:chExt cx="230915" cy="461666"/>
          </a:xfrm>
        </p:grpSpPr>
        <p:sp>
          <p:nvSpPr>
            <p:cNvPr id="82" name="TextBox 81"/>
            <p:cNvSpPr txBox="1"/>
            <p:nvPr/>
          </p:nvSpPr>
          <p:spPr>
            <a:xfrm>
              <a:off x="1964225" y="922585"/>
              <a:ext cx="18473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056590" y="977703"/>
              <a:ext cx="138550" cy="33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700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5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675861" y="3246783"/>
            <a:ext cx="1398104" cy="6029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发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811" y="2211977"/>
            <a:ext cx="2342605" cy="27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2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9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39149" y="430697"/>
            <a:ext cx="748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未加盖发票专用章。所有发票必须加盖发票专用章。其中：如果对方是在税务机关代开的发票，代开的增值税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普通发票和专用发票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必须加盖销货单位的发票专用章。</a:t>
            </a:r>
          </a:p>
        </p:txBody>
      </p:sp>
      <p:sp>
        <p:nvSpPr>
          <p:cNvPr id="66" name="矩形 65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4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右箭头 70"/>
          <p:cNvSpPr/>
          <p:nvPr/>
        </p:nvSpPr>
        <p:spPr>
          <a:xfrm>
            <a:off x="178905" y="3081131"/>
            <a:ext cx="1398104" cy="6029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1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1419" y="1341121"/>
            <a:ext cx="6197918" cy="36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62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0" y="5023291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0" name="Picture 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280" y="9590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直角三角形 72"/>
          <p:cNvSpPr>
            <a:spLocks noChangeArrowheads="1"/>
          </p:cNvSpPr>
          <p:nvPr/>
        </p:nvSpPr>
        <p:spPr bwMode="auto">
          <a:xfrm rot="5400000">
            <a:off x="-793" y="-2382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直角三角形 73"/>
          <p:cNvSpPr>
            <a:spLocks noChangeArrowheads="1"/>
          </p:cNvSpPr>
          <p:nvPr/>
        </p:nvSpPr>
        <p:spPr bwMode="auto">
          <a:xfrm rot="5400000">
            <a:off x="0" y="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直角三角形 74"/>
          <p:cNvSpPr>
            <a:spLocks noChangeArrowheads="1"/>
          </p:cNvSpPr>
          <p:nvPr/>
        </p:nvSpPr>
        <p:spPr bwMode="auto">
          <a:xfrm rot="5400000">
            <a:off x="104775" y="10477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矩形 75"/>
          <p:cNvSpPr>
            <a:spLocks noChangeArrowheads="1"/>
          </p:cNvSpPr>
          <p:nvPr/>
        </p:nvSpPr>
        <p:spPr bwMode="auto">
          <a:xfrm rot="2700000">
            <a:off x="350044" y="2936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907774" y="324677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票面信息不全或不清晰。其中：对于增值税专用发票，压线错误、甚至票面信息超出纸质发票边缘，均不合规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" name="图片 5" descr="QQ图片201703131738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517" y="1320145"/>
            <a:ext cx="5348287" cy="25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右箭头 153"/>
          <p:cNvSpPr/>
          <p:nvPr/>
        </p:nvSpPr>
        <p:spPr>
          <a:xfrm>
            <a:off x="106018" y="2372139"/>
            <a:ext cx="1398104" cy="6029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681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  <p:tag name="ISPRING_RESOURCE_PATHS_HASH_PRESENTER" val="f6f5646db08adf65fdd0782471d8cdbe1f10b2a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2545</TotalTime>
  <Words>2397</Words>
  <Application>Microsoft Office PowerPoint</Application>
  <PresentationFormat>全屏显示(16:9)</PresentationFormat>
  <Paragraphs>165</Paragraphs>
  <Slides>32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（二）福利等费用报销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User</dc:creator>
  <cp:lastModifiedBy>Administrator</cp:lastModifiedBy>
  <cp:revision>181</cp:revision>
  <dcterms:created xsi:type="dcterms:W3CDTF">2015-01-22T11:01:02Z</dcterms:created>
  <dcterms:modified xsi:type="dcterms:W3CDTF">2019-05-28T03:48:31Z</dcterms:modified>
</cp:coreProperties>
</file>